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2"/>
    <p:restoredTop sz="94719"/>
  </p:normalViewPr>
  <p:slideViewPr>
    <p:cSldViewPr snapToGrid="0">
      <p:cViewPr>
        <p:scale>
          <a:sx n="104" d="100"/>
          <a:sy n="104" d="100"/>
        </p:scale>
        <p:origin x="91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DF50FA-951E-4EB7-8FB6-1657A92E49F2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7151C72-8257-42A7-85D4-12E9ABF41042}">
      <dgm:prSet/>
      <dgm:spPr/>
      <dgm:t>
        <a:bodyPr/>
        <a:lstStyle/>
        <a:p>
          <a:r>
            <a:rPr lang="en-US"/>
            <a:t>Traditional methods rely heavily on human spotters</a:t>
          </a:r>
        </a:p>
      </dgm:t>
    </dgm:pt>
    <dgm:pt modelId="{FC33636E-0D14-41C7-ADD9-05EEB80D3358}" type="parTrans" cxnId="{E41A29DA-979F-4A70-8B85-C214262C3E0C}">
      <dgm:prSet/>
      <dgm:spPr/>
      <dgm:t>
        <a:bodyPr/>
        <a:lstStyle/>
        <a:p>
          <a:endParaRPr lang="en-US"/>
        </a:p>
      </dgm:t>
    </dgm:pt>
    <dgm:pt modelId="{3FC0C7C6-591F-4FE9-A55D-D372276FCE82}" type="sibTrans" cxnId="{E41A29DA-979F-4A70-8B85-C214262C3E0C}">
      <dgm:prSet/>
      <dgm:spPr/>
      <dgm:t>
        <a:bodyPr/>
        <a:lstStyle/>
        <a:p>
          <a:endParaRPr lang="en-US"/>
        </a:p>
      </dgm:t>
    </dgm:pt>
    <dgm:pt modelId="{EE455FB2-C9D1-451F-B3F8-B6942C9891CD}">
      <dgm:prSet/>
      <dgm:spPr/>
      <dgm:t>
        <a:bodyPr/>
        <a:lstStyle/>
        <a:p>
          <a:r>
            <a:rPr lang="en-US"/>
            <a:t>Satellite detection can take up to 30-45 minutes to report</a:t>
          </a:r>
        </a:p>
      </dgm:t>
    </dgm:pt>
    <dgm:pt modelId="{4F0F052B-4E70-41B6-AC74-9067935981D8}" type="parTrans" cxnId="{F96FE5B6-B134-4056-BBC1-3E4D6F7E85B2}">
      <dgm:prSet/>
      <dgm:spPr/>
      <dgm:t>
        <a:bodyPr/>
        <a:lstStyle/>
        <a:p>
          <a:endParaRPr lang="en-US"/>
        </a:p>
      </dgm:t>
    </dgm:pt>
    <dgm:pt modelId="{3A1C1DD7-2B00-4AB7-B8EE-1D2A28B0B262}" type="sibTrans" cxnId="{F96FE5B6-B134-4056-BBC1-3E4D6F7E85B2}">
      <dgm:prSet/>
      <dgm:spPr/>
      <dgm:t>
        <a:bodyPr/>
        <a:lstStyle/>
        <a:p>
          <a:endParaRPr lang="en-US"/>
        </a:p>
      </dgm:t>
    </dgm:pt>
    <dgm:pt modelId="{45696E95-87B9-4F76-87AA-6A9224B4AD06}">
      <dgm:prSet/>
      <dgm:spPr/>
      <dgm:t>
        <a:bodyPr/>
        <a:lstStyle/>
        <a:p>
          <a:r>
            <a:rPr lang="en-US"/>
            <a:t>Poor performance in remote or mountainous areas</a:t>
          </a:r>
        </a:p>
      </dgm:t>
    </dgm:pt>
    <dgm:pt modelId="{5F33865D-52D2-4394-B593-193FAD35E780}" type="parTrans" cxnId="{2DB553FA-5295-4B85-9BA1-01439BDEB6FE}">
      <dgm:prSet/>
      <dgm:spPr/>
      <dgm:t>
        <a:bodyPr/>
        <a:lstStyle/>
        <a:p>
          <a:endParaRPr lang="en-US"/>
        </a:p>
      </dgm:t>
    </dgm:pt>
    <dgm:pt modelId="{A2841BA7-9A76-421E-8D4F-DCB13C4454CC}" type="sibTrans" cxnId="{2DB553FA-5295-4B85-9BA1-01439BDEB6FE}">
      <dgm:prSet/>
      <dgm:spPr/>
      <dgm:t>
        <a:bodyPr/>
        <a:lstStyle/>
        <a:p>
          <a:endParaRPr lang="en-US"/>
        </a:p>
      </dgm:t>
    </dgm:pt>
    <dgm:pt modelId="{05C6FECE-8EBA-440B-8F02-3BF1AFD0382D}">
      <dgm:prSet/>
      <dgm:spPr/>
      <dgm:t>
        <a:bodyPr/>
        <a:lstStyle/>
        <a:p>
          <a:r>
            <a:rPr lang="en-US"/>
            <a:t>Average emergency response time: 15-20 minutes after detection</a:t>
          </a:r>
        </a:p>
      </dgm:t>
    </dgm:pt>
    <dgm:pt modelId="{7CF6EBC8-AB0E-48AA-BC1B-28FDD56713FF}" type="parTrans" cxnId="{ED65049D-DF84-4150-8145-A69D3BE29C6F}">
      <dgm:prSet/>
      <dgm:spPr/>
      <dgm:t>
        <a:bodyPr/>
        <a:lstStyle/>
        <a:p>
          <a:endParaRPr lang="en-US"/>
        </a:p>
      </dgm:t>
    </dgm:pt>
    <dgm:pt modelId="{ADE993BA-3580-47A8-93D8-8A9AF0986BA3}" type="sibTrans" cxnId="{ED65049D-DF84-4150-8145-A69D3BE29C6F}">
      <dgm:prSet/>
      <dgm:spPr/>
      <dgm:t>
        <a:bodyPr/>
        <a:lstStyle/>
        <a:p>
          <a:endParaRPr lang="en-US"/>
        </a:p>
      </dgm:t>
    </dgm:pt>
    <dgm:pt modelId="{B9343A87-78F0-BF46-8A17-113C574110AC}" type="pres">
      <dgm:prSet presAssocID="{68DF50FA-951E-4EB7-8FB6-1657A92E49F2}" presName="outerComposite" presStyleCnt="0">
        <dgm:presLayoutVars>
          <dgm:chMax val="5"/>
          <dgm:dir/>
          <dgm:resizeHandles val="exact"/>
        </dgm:presLayoutVars>
      </dgm:prSet>
      <dgm:spPr/>
    </dgm:pt>
    <dgm:pt modelId="{76D2B5B6-7E70-9947-8072-4F204FF251EA}" type="pres">
      <dgm:prSet presAssocID="{68DF50FA-951E-4EB7-8FB6-1657A92E49F2}" presName="dummyMaxCanvas" presStyleCnt="0">
        <dgm:presLayoutVars/>
      </dgm:prSet>
      <dgm:spPr/>
    </dgm:pt>
    <dgm:pt modelId="{FB4F0C03-B3D5-EB42-A93D-242B6A59A0E4}" type="pres">
      <dgm:prSet presAssocID="{68DF50FA-951E-4EB7-8FB6-1657A92E49F2}" presName="FourNodes_1" presStyleLbl="node1" presStyleIdx="0" presStyleCnt="4" custLinFactNeighborX="25000" custLinFactNeighborY="0">
        <dgm:presLayoutVars>
          <dgm:bulletEnabled val="1"/>
        </dgm:presLayoutVars>
      </dgm:prSet>
      <dgm:spPr/>
    </dgm:pt>
    <dgm:pt modelId="{9CA85ED0-195A-7243-A773-FE119EC9F5DF}" type="pres">
      <dgm:prSet presAssocID="{68DF50FA-951E-4EB7-8FB6-1657A92E49F2}" presName="FourNodes_2" presStyleLbl="node1" presStyleIdx="1" presStyleCnt="4" custLinFactNeighborX="49911" custLinFactNeighborY="7494">
        <dgm:presLayoutVars>
          <dgm:bulletEnabled val="1"/>
        </dgm:presLayoutVars>
      </dgm:prSet>
      <dgm:spPr/>
    </dgm:pt>
    <dgm:pt modelId="{5E6BC519-E0AC-9A42-853B-404C1AAE757D}" type="pres">
      <dgm:prSet presAssocID="{68DF50FA-951E-4EB7-8FB6-1657A92E49F2}" presName="FourNodes_3" presStyleLbl="node1" presStyleIdx="2" presStyleCnt="4" custLinFactNeighborX="-4482" custLinFactNeighborY="-10688">
        <dgm:presLayoutVars>
          <dgm:bulletEnabled val="1"/>
        </dgm:presLayoutVars>
      </dgm:prSet>
      <dgm:spPr/>
    </dgm:pt>
    <dgm:pt modelId="{F0A93C6E-B229-EE43-933A-9AA4C858EE05}" type="pres">
      <dgm:prSet presAssocID="{68DF50FA-951E-4EB7-8FB6-1657A92E49F2}" presName="FourNodes_4" presStyleLbl="node1" presStyleIdx="3" presStyleCnt="4" custLinFactNeighborX="-18684" custLinFactNeighborY="-1597">
        <dgm:presLayoutVars>
          <dgm:bulletEnabled val="1"/>
        </dgm:presLayoutVars>
      </dgm:prSet>
      <dgm:spPr/>
    </dgm:pt>
    <dgm:pt modelId="{6110C029-8729-4245-9B62-5E01C6DA8D58}" type="pres">
      <dgm:prSet presAssocID="{68DF50FA-951E-4EB7-8FB6-1657A92E49F2}" presName="FourConn_1-2" presStyleLbl="fgAccFollowNode1" presStyleIdx="0" presStyleCnt="3" custLinFactX="17070" custLinFactNeighborX="100000" custLinFactNeighborY="-12686">
        <dgm:presLayoutVars>
          <dgm:bulletEnabled val="1"/>
        </dgm:presLayoutVars>
      </dgm:prSet>
      <dgm:spPr/>
    </dgm:pt>
    <dgm:pt modelId="{A07D9C33-8111-8B46-B714-DBD89D200871}" type="pres">
      <dgm:prSet presAssocID="{68DF50FA-951E-4EB7-8FB6-1657A92E49F2}" presName="FourConn_2-3" presStyleLbl="fgAccFollowNode1" presStyleIdx="1" presStyleCnt="3" custLinFactNeighborX="-7681" custLinFactNeighborY="-2457">
        <dgm:presLayoutVars>
          <dgm:bulletEnabled val="1"/>
        </dgm:presLayoutVars>
      </dgm:prSet>
      <dgm:spPr/>
    </dgm:pt>
    <dgm:pt modelId="{849C01F6-697A-FA42-95F0-8EB40E364870}" type="pres">
      <dgm:prSet presAssocID="{68DF50FA-951E-4EB7-8FB6-1657A92E49F2}" presName="FourConn_3-4" presStyleLbl="fgAccFollowNode1" presStyleIdx="2" presStyleCnt="3" custLinFactX="-9598" custLinFactNeighborX="-100000" custLinFactNeighborY="3321">
        <dgm:presLayoutVars>
          <dgm:bulletEnabled val="1"/>
        </dgm:presLayoutVars>
      </dgm:prSet>
      <dgm:spPr/>
    </dgm:pt>
    <dgm:pt modelId="{0B1F46D6-B9DB-C44B-A9FC-5131A1084872}" type="pres">
      <dgm:prSet presAssocID="{68DF50FA-951E-4EB7-8FB6-1657A92E49F2}" presName="FourNodes_1_text" presStyleLbl="node1" presStyleIdx="3" presStyleCnt="4">
        <dgm:presLayoutVars>
          <dgm:bulletEnabled val="1"/>
        </dgm:presLayoutVars>
      </dgm:prSet>
      <dgm:spPr/>
    </dgm:pt>
    <dgm:pt modelId="{0CEFD4EF-6D58-5747-9B5B-B34DA1144018}" type="pres">
      <dgm:prSet presAssocID="{68DF50FA-951E-4EB7-8FB6-1657A92E49F2}" presName="FourNodes_2_text" presStyleLbl="node1" presStyleIdx="3" presStyleCnt="4">
        <dgm:presLayoutVars>
          <dgm:bulletEnabled val="1"/>
        </dgm:presLayoutVars>
      </dgm:prSet>
      <dgm:spPr/>
    </dgm:pt>
    <dgm:pt modelId="{E9B014C7-4B0A-AD43-A1E3-1EF78D23C7E2}" type="pres">
      <dgm:prSet presAssocID="{68DF50FA-951E-4EB7-8FB6-1657A92E49F2}" presName="FourNodes_3_text" presStyleLbl="node1" presStyleIdx="3" presStyleCnt="4">
        <dgm:presLayoutVars>
          <dgm:bulletEnabled val="1"/>
        </dgm:presLayoutVars>
      </dgm:prSet>
      <dgm:spPr/>
    </dgm:pt>
    <dgm:pt modelId="{B4C0BA15-B784-BB4D-A692-E533149E61C5}" type="pres">
      <dgm:prSet presAssocID="{68DF50FA-951E-4EB7-8FB6-1657A92E49F2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FD93902-73DE-D54A-A647-48F0DFA54D7C}" type="presOf" srcId="{45696E95-87B9-4F76-87AA-6A9224B4AD06}" destId="{E9B014C7-4B0A-AD43-A1E3-1EF78D23C7E2}" srcOrd="1" destOrd="0" presId="urn:microsoft.com/office/officeart/2005/8/layout/vProcess5"/>
    <dgm:cxn modelId="{28D24411-68B5-884D-AA2E-52623F730A74}" type="presOf" srcId="{3FC0C7C6-591F-4FE9-A55D-D372276FCE82}" destId="{6110C029-8729-4245-9B62-5E01C6DA8D58}" srcOrd="0" destOrd="0" presId="urn:microsoft.com/office/officeart/2005/8/layout/vProcess5"/>
    <dgm:cxn modelId="{68786C29-2455-CC4E-AE66-CE1A59956050}" type="presOf" srcId="{B7151C72-8257-42A7-85D4-12E9ABF41042}" destId="{FB4F0C03-B3D5-EB42-A93D-242B6A59A0E4}" srcOrd="0" destOrd="0" presId="urn:microsoft.com/office/officeart/2005/8/layout/vProcess5"/>
    <dgm:cxn modelId="{DE2BCE2E-2421-894E-9A95-11CB7ECE62F4}" type="presOf" srcId="{EE455FB2-C9D1-451F-B3F8-B6942C9891CD}" destId="{9CA85ED0-195A-7243-A773-FE119EC9F5DF}" srcOrd="0" destOrd="0" presId="urn:microsoft.com/office/officeart/2005/8/layout/vProcess5"/>
    <dgm:cxn modelId="{C9C2B85D-0A0A-F844-B0C4-C6ED8FF398C7}" type="presOf" srcId="{45696E95-87B9-4F76-87AA-6A9224B4AD06}" destId="{5E6BC519-E0AC-9A42-853B-404C1AAE757D}" srcOrd="0" destOrd="0" presId="urn:microsoft.com/office/officeart/2005/8/layout/vProcess5"/>
    <dgm:cxn modelId="{241F6272-10FD-C946-9DBE-73E578364C58}" type="presOf" srcId="{3A1C1DD7-2B00-4AB7-B8EE-1D2A28B0B262}" destId="{A07D9C33-8111-8B46-B714-DBD89D200871}" srcOrd="0" destOrd="0" presId="urn:microsoft.com/office/officeart/2005/8/layout/vProcess5"/>
    <dgm:cxn modelId="{97804C81-6DC0-3743-AF49-DF732B977489}" type="presOf" srcId="{05C6FECE-8EBA-440B-8F02-3BF1AFD0382D}" destId="{F0A93C6E-B229-EE43-933A-9AA4C858EE05}" srcOrd="0" destOrd="0" presId="urn:microsoft.com/office/officeart/2005/8/layout/vProcess5"/>
    <dgm:cxn modelId="{ED65049D-DF84-4150-8145-A69D3BE29C6F}" srcId="{68DF50FA-951E-4EB7-8FB6-1657A92E49F2}" destId="{05C6FECE-8EBA-440B-8F02-3BF1AFD0382D}" srcOrd="3" destOrd="0" parTransId="{7CF6EBC8-AB0E-48AA-BC1B-28FDD56713FF}" sibTransId="{ADE993BA-3580-47A8-93D8-8A9AF0986BA3}"/>
    <dgm:cxn modelId="{F96FE5B6-B134-4056-BBC1-3E4D6F7E85B2}" srcId="{68DF50FA-951E-4EB7-8FB6-1657A92E49F2}" destId="{EE455FB2-C9D1-451F-B3F8-B6942C9891CD}" srcOrd="1" destOrd="0" parTransId="{4F0F052B-4E70-41B6-AC74-9067935981D8}" sibTransId="{3A1C1DD7-2B00-4AB7-B8EE-1D2A28B0B262}"/>
    <dgm:cxn modelId="{74A650C6-7213-C54E-8E6F-628103D5C699}" type="presOf" srcId="{EE455FB2-C9D1-451F-B3F8-B6942C9891CD}" destId="{0CEFD4EF-6D58-5747-9B5B-B34DA1144018}" srcOrd="1" destOrd="0" presId="urn:microsoft.com/office/officeart/2005/8/layout/vProcess5"/>
    <dgm:cxn modelId="{ADD3CFC7-5A92-244C-AF95-880977FAC3AF}" type="presOf" srcId="{68DF50FA-951E-4EB7-8FB6-1657A92E49F2}" destId="{B9343A87-78F0-BF46-8A17-113C574110AC}" srcOrd="0" destOrd="0" presId="urn:microsoft.com/office/officeart/2005/8/layout/vProcess5"/>
    <dgm:cxn modelId="{22FA07CF-0FC7-F746-B175-EB59DFD464A1}" type="presOf" srcId="{A2841BA7-9A76-421E-8D4F-DCB13C4454CC}" destId="{849C01F6-697A-FA42-95F0-8EB40E364870}" srcOrd="0" destOrd="0" presId="urn:microsoft.com/office/officeart/2005/8/layout/vProcess5"/>
    <dgm:cxn modelId="{A4372FD6-21A9-3548-86CB-7774356F1561}" type="presOf" srcId="{B7151C72-8257-42A7-85D4-12E9ABF41042}" destId="{0B1F46D6-B9DB-C44B-A9FC-5131A1084872}" srcOrd="1" destOrd="0" presId="urn:microsoft.com/office/officeart/2005/8/layout/vProcess5"/>
    <dgm:cxn modelId="{E41A29DA-979F-4A70-8B85-C214262C3E0C}" srcId="{68DF50FA-951E-4EB7-8FB6-1657A92E49F2}" destId="{B7151C72-8257-42A7-85D4-12E9ABF41042}" srcOrd="0" destOrd="0" parTransId="{FC33636E-0D14-41C7-ADD9-05EEB80D3358}" sibTransId="{3FC0C7C6-591F-4FE9-A55D-D372276FCE82}"/>
    <dgm:cxn modelId="{9ABAC2ED-BFF0-A242-901D-3AC5440AE039}" type="presOf" srcId="{05C6FECE-8EBA-440B-8F02-3BF1AFD0382D}" destId="{B4C0BA15-B784-BB4D-A692-E533149E61C5}" srcOrd="1" destOrd="0" presId="urn:microsoft.com/office/officeart/2005/8/layout/vProcess5"/>
    <dgm:cxn modelId="{2DB553FA-5295-4B85-9BA1-01439BDEB6FE}" srcId="{68DF50FA-951E-4EB7-8FB6-1657A92E49F2}" destId="{45696E95-87B9-4F76-87AA-6A9224B4AD06}" srcOrd="2" destOrd="0" parTransId="{5F33865D-52D2-4394-B593-193FAD35E780}" sibTransId="{A2841BA7-9A76-421E-8D4F-DCB13C4454CC}"/>
    <dgm:cxn modelId="{2651FF81-B3AC-7D46-B025-F2A5217BB2A2}" type="presParOf" srcId="{B9343A87-78F0-BF46-8A17-113C574110AC}" destId="{76D2B5B6-7E70-9947-8072-4F204FF251EA}" srcOrd="0" destOrd="0" presId="urn:microsoft.com/office/officeart/2005/8/layout/vProcess5"/>
    <dgm:cxn modelId="{AC986E59-28AB-3347-9A49-40A5CDAA4C1C}" type="presParOf" srcId="{B9343A87-78F0-BF46-8A17-113C574110AC}" destId="{FB4F0C03-B3D5-EB42-A93D-242B6A59A0E4}" srcOrd="1" destOrd="0" presId="urn:microsoft.com/office/officeart/2005/8/layout/vProcess5"/>
    <dgm:cxn modelId="{DC6C00D2-DF77-0948-8AB6-E0729CDE05C5}" type="presParOf" srcId="{B9343A87-78F0-BF46-8A17-113C574110AC}" destId="{9CA85ED0-195A-7243-A773-FE119EC9F5DF}" srcOrd="2" destOrd="0" presId="urn:microsoft.com/office/officeart/2005/8/layout/vProcess5"/>
    <dgm:cxn modelId="{D763D146-F204-D840-B5CE-5B53C33498F0}" type="presParOf" srcId="{B9343A87-78F0-BF46-8A17-113C574110AC}" destId="{5E6BC519-E0AC-9A42-853B-404C1AAE757D}" srcOrd="3" destOrd="0" presId="urn:microsoft.com/office/officeart/2005/8/layout/vProcess5"/>
    <dgm:cxn modelId="{29E592A2-8DE2-2940-9D9B-6CA2CCCA9D5F}" type="presParOf" srcId="{B9343A87-78F0-BF46-8A17-113C574110AC}" destId="{F0A93C6E-B229-EE43-933A-9AA4C858EE05}" srcOrd="4" destOrd="0" presId="urn:microsoft.com/office/officeart/2005/8/layout/vProcess5"/>
    <dgm:cxn modelId="{0C77AF6A-E1CB-F94C-877B-33A21D5132F2}" type="presParOf" srcId="{B9343A87-78F0-BF46-8A17-113C574110AC}" destId="{6110C029-8729-4245-9B62-5E01C6DA8D58}" srcOrd="5" destOrd="0" presId="urn:microsoft.com/office/officeart/2005/8/layout/vProcess5"/>
    <dgm:cxn modelId="{29C05C88-A4CC-644D-92A1-B9FC8AE8080D}" type="presParOf" srcId="{B9343A87-78F0-BF46-8A17-113C574110AC}" destId="{A07D9C33-8111-8B46-B714-DBD89D200871}" srcOrd="6" destOrd="0" presId="urn:microsoft.com/office/officeart/2005/8/layout/vProcess5"/>
    <dgm:cxn modelId="{ACA05CE5-1299-2E4D-9C0B-905C9B677DA9}" type="presParOf" srcId="{B9343A87-78F0-BF46-8A17-113C574110AC}" destId="{849C01F6-697A-FA42-95F0-8EB40E364870}" srcOrd="7" destOrd="0" presId="urn:microsoft.com/office/officeart/2005/8/layout/vProcess5"/>
    <dgm:cxn modelId="{24F3ACED-1822-6146-AFA6-9BA5E49C9D14}" type="presParOf" srcId="{B9343A87-78F0-BF46-8A17-113C574110AC}" destId="{0B1F46D6-B9DB-C44B-A9FC-5131A1084872}" srcOrd="8" destOrd="0" presId="urn:microsoft.com/office/officeart/2005/8/layout/vProcess5"/>
    <dgm:cxn modelId="{BA0A8EC3-A389-874C-AC7C-4E32DA849CC2}" type="presParOf" srcId="{B9343A87-78F0-BF46-8A17-113C574110AC}" destId="{0CEFD4EF-6D58-5747-9B5B-B34DA1144018}" srcOrd="9" destOrd="0" presId="urn:microsoft.com/office/officeart/2005/8/layout/vProcess5"/>
    <dgm:cxn modelId="{25327D1C-C155-4D45-836F-2C97D5019F51}" type="presParOf" srcId="{B9343A87-78F0-BF46-8A17-113C574110AC}" destId="{E9B014C7-4B0A-AD43-A1E3-1EF78D23C7E2}" srcOrd="10" destOrd="0" presId="urn:microsoft.com/office/officeart/2005/8/layout/vProcess5"/>
    <dgm:cxn modelId="{194FA031-50FA-664D-8430-003E80178861}" type="presParOf" srcId="{B9343A87-78F0-BF46-8A17-113C574110AC}" destId="{B4C0BA15-B784-BB4D-A692-E533149E61C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DF50FA-951E-4EB7-8FB6-1657A92E49F2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7151C72-8257-42A7-85D4-12E9ABF41042}">
      <dgm:prSet/>
      <dgm:spPr/>
      <dgm:t>
        <a:bodyPr/>
        <a:lstStyle/>
        <a:p>
          <a:r>
            <a:rPr lang="en-US"/>
            <a:t>Traditional methods rely heavily on human spotters</a:t>
          </a:r>
        </a:p>
      </dgm:t>
    </dgm:pt>
    <dgm:pt modelId="{FC33636E-0D14-41C7-ADD9-05EEB80D3358}" type="parTrans" cxnId="{E41A29DA-979F-4A70-8B85-C214262C3E0C}">
      <dgm:prSet/>
      <dgm:spPr/>
      <dgm:t>
        <a:bodyPr/>
        <a:lstStyle/>
        <a:p>
          <a:endParaRPr lang="en-US"/>
        </a:p>
      </dgm:t>
    </dgm:pt>
    <dgm:pt modelId="{3FC0C7C6-591F-4FE9-A55D-D372276FCE82}" type="sibTrans" cxnId="{E41A29DA-979F-4A70-8B85-C214262C3E0C}">
      <dgm:prSet/>
      <dgm:spPr/>
      <dgm:t>
        <a:bodyPr/>
        <a:lstStyle/>
        <a:p>
          <a:endParaRPr lang="en-US"/>
        </a:p>
      </dgm:t>
    </dgm:pt>
    <dgm:pt modelId="{EE455FB2-C9D1-451F-B3F8-B6942C9891CD}">
      <dgm:prSet/>
      <dgm:spPr/>
      <dgm:t>
        <a:bodyPr/>
        <a:lstStyle/>
        <a:p>
          <a:r>
            <a:rPr lang="en-US"/>
            <a:t>Satellite detection can take up to 30-45 minutes to report</a:t>
          </a:r>
        </a:p>
      </dgm:t>
    </dgm:pt>
    <dgm:pt modelId="{4F0F052B-4E70-41B6-AC74-9067935981D8}" type="parTrans" cxnId="{F96FE5B6-B134-4056-BBC1-3E4D6F7E85B2}">
      <dgm:prSet/>
      <dgm:spPr/>
      <dgm:t>
        <a:bodyPr/>
        <a:lstStyle/>
        <a:p>
          <a:endParaRPr lang="en-US"/>
        </a:p>
      </dgm:t>
    </dgm:pt>
    <dgm:pt modelId="{3A1C1DD7-2B00-4AB7-B8EE-1D2A28B0B262}" type="sibTrans" cxnId="{F96FE5B6-B134-4056-BBC1-3E4D6F7E85B2}">
      <dgm:prSet/>
      <dgm:spPr/>
      <dgm:t>
        <a:bodyPr/>
        <a:lstStyle/>
        <a:p>
          <a:endParaRPr lang="en-US"/>
        </a:p>
      </dgm:t>
    </dgm:pt>
    <dgm:pt modelId="{45696E95-87B9-4F76-87AA-6A9224B4AD06}">
      <dgm:prSet/>
      <dgm:spPr/>
      <dgm:t>
        <a:bodyPr/>
        <a:lstStyle/>
        <a:p>
          <a:r>
            <a:rPr lang="en-US"/>
            <a:t>Poor performance in remote or mountainous areas</a:t>
          </a:r>
        </a:p>
      </dgm:t>
    </dgm:pt>
    <dgm:pt modelId="{5F33865D-52D2-4394-B593-193FAD35E780}" type="parTrans" cxnId="{2DB553FA-5295-4B85-9BA1-01439BDEB6FE}">
      <dgm:prSet/>
      <dgm:spPr/>
      <dgm:t>
        <a:bodyPr/>
        <a:lstStyle/>
        <a:p>
          <a:endParaRPr lang="en-US"/>
        </a:p>
      </dgm:t>
    </dgm:pt>
    <dgm:pt modelId="{A2841BA7-9A76-421E-8D4F-DCB13C4454CC}" type="sibTrans" cxnId="{2DB553FA-5295-4B85-9BA1-01439BDEB6FE}">
      <dgm:prSet/>
      <dgm:spPr/>
      <dgm:t>
        <a:bodyPr/>
        <a:lstStyle/>
        <a:p>
          <a:endParaRPr lang="en-US"/>
        </a:p>
      </dgm:t>
    </dgm:pt>
    <dgm:pt modelId="{05C6FECE-8EBA-440B-8F02-3BF1AFD0382D}">
      <dgm:prSet/>
      <dgm:spPr/>
      <dgm:t>
        <a:bodyPr/>
        <a:lstStyle/>
        <a:p>
          <a:r>
            <a:rPr lang="en-US"/>
            <a:t>Average emergency response time: 15-20 minutes after detection</a:t>
          </a:r>
        </a:p>
      </dgm:t>
    </dgm:pt>
    <dgm:pt modelId="{7CF6EBC8-AB0E-48AA-BC1B-28FDD56713FF}" type="parTrans" cxnId="{ED65049D-DF84-4150-8145-A69D3BE29C6F}">
      <dgm:prSet/>
      <dgm:spPr/>
      <dgm:t>
        <a:bodyPr/>
        <a:lstStyle/>
        <a:p>
          <a:endParaRPr lang="en-US"/>
        </a:p>
      </dgm:t>
    </dgm:pt>
    <dgm:pt modelId="{ADE993BA-3580-47A8-93D8-8A9AF0986BA3}" type="sibTrans" cxnId="{ED65049D-DF84-4150-8145-A69D3BE29C6F}">
      <dgm:prSet/>
      <dgm:spPr/>
      <dgm:t>
        <a:bodyPr/>
        <a:lstStyle/>
        <a:p>
          <a:endParaRPr lang="en-US"/>
        </a:p>
      </dgm:t>
    </dgm:pt>
    <dgm:pt modelId="{B9343A87-78F0-BF46-8A17-113C574110AC}" type="pres">
      <dgm:prSet presAssocID="{68DF50FA-951E-4EB7-8FB6-1657A92E49F2}" presName="outerComposite" presStyleCnt="0">
        <dgm:presLayoutVars>
          <dgm:chMax val="5"/>
          <dgm:dir/>
          <dgm:resizeHandles val="exact"/>
        </dgm:presLayoutVars>
      </dgm:prSet>
      <dgm:spPr/>
    </dgm:pt>
    <dgm:pt modelId="{76D2B5B6-7E70-9947-8072-4F204FF251EA}" type="pres">
      <dgm:prSet presAssocID="{68DF50FA-951E-4EB7-8FB6-1657A92E49F2}" presName="dummyMaxCanvas" presStyleCnt="0">
        <dgm:presLayoutVars/>
      </dgm:prSet>
      <dgm:spPr/>
    </dgm:pt>
    <dgm:pt modelId="{FB4F0C03-B3D5-EB42-A93D-242B6A59A0E4}" type="pres">
      <dgm:prSet presAssocID="{68DF50FA-951E-4EB7-8FB6-1657A92E49F2}" presName="FourNodes_1" presStyleLbl="node1" presStyleIdx="0" presStyleCnt="4">
        <dgm:presLayoutVars>
          <dgm:bulletEnabled val="1"/>
        </dgm:presLayoutVars>
      </dgm:prSet>
      <dgm:spPr/>
    </dgm:pt>
    <dgm:pt modelId="{9CA85ED0-195A-7243-A773-FE119EC9F5DF}" type="pres">
      <dgm:prSet presAssocID="{68DF50FA-951E-4EB7-8FB6-1657A92E49F2}" presName="FourNodes_2" presStyleLbl="node1" presStyleIdx="1" presStyleCnt="4">
        <dgm:presLayoutVars>
          <dgm:bulletEnabled val="1"/>
        </dgm:presLayoutVars>
      </dgm:prSet>
      <dgm:spPr/>
    </dgm:pt>
    <dgm:pt modelId="{5E6BC519-E0AC-9A42-853B-404C1AAE757D}" type="pres">
      <dgm:prSet presAssocID="{68DF50FA-951E-4EB7-8FB6-1657A92E49F2}" presName="FourNodes_3" presStyleLbl="node1" presStyleIdx="2" presStyleCnt="4">
        <dgm:presLayoutVars>
          <dgm:bulletEnabled val="1"/>
        </dgm:presLayoutVars>
      </dgm:prSet>
      <dgm:spPr/>
    </dgm:pt>
    <dgm:pt modelId="{F0A93C6E-B229-EE43-933A-9AA4C858EE05}" type="pres">
      <dgm:prSet presAssocID="{68DF50FA-951E-4EB7-8FB6-1657A92E49F2}" presName="FourNodes_4" presStyleLbl="node1" presStyleIdx="3" presStyleCnt="4">
        <dgm:presLayoutVars>
          <dgm:bulletEnabled val="1"/>
        </dgm:presLayoutVars>
      </dgm:prSet>
      <dgm:spPr/>
    </dgm:pt>
    <dgm:pt modelId="{6110C029-8729-4245-9B62-5E01C6DA8D58}" type="pres">
      <dgm:prSet presAssocID="{68DF50FA-951E-4EB7-8FB6-1657A92E49F2}" presName="FourConn_1-2" presStyleLbl="fgAccFollowNode1" presStyleIdx="0" presStyleCnt="3">
        <dgm:presLayoutVars>
          <dgm:bulletEnabled val="1"/>
        </dgm:presLayoutVars>
      </dgm:prSet>
      <dgm:spPr/>
    </dgm:pt>
    <dgm:pt modelId="{A07D9C33-8111-8B46-B714-DBD89D200871}" type="pres">
      <dgm:prSet presAssocID="{68DF50FA-951E-4EB7-8FB6-1657A92E49F2}" presName="FourConn_2-3" presStyleLbl="fgAccFollowNode1" presStyleIdx="1" presStyleCnt="3">
        <dgm:presLayoutVars>
          <dgm:bulletEnabled val="1"/>
        </dgm:presLayoutVars>
      </dgm:prSet>
      <dgm:spPr/>
    </dgm:pt>
    <dgm:pt modelId="{849C01F6-697A-FA42-95F0-8EB40E364870}" type="pres">
      <dgm:prSet presAssocID="{68DF50FA-951E-4EB7-8FB6-1657A92E49F2}" presName="FourConn_3-4" presStyleLbl="fgAccFollowNode1" presStyleIdx="2" presStyleCnt="3">
        <dgm:presLayoutVars>
          <dgm:bulletEnabled val="1"/>
        </dgm:presLayoutVars>
      </dgm:prSet>
      <dgm:spPr/>
    </dgm:pt>
    <dgm:pt modelId="{0B1F46D6-B9DB-C44B-A9FC-5131A1084872}" type="pres">
      <dgm:prSet presAssocID="{68DF50FA-951E-4EB7-8FB6-1657A92E49F2}" presName="FourNodes_1_text" presStyleLbl="node1" presStyleIdx="3" presStyleCnt="4">
        <dgm:presLayoutVars>
          <dgm:bulletEnabled val="1"/>
        </dgm:presLayoutVars>
      </dgm:prSet>
      <dgm:spPr/>
    </dgm:pt>
    <dgm:pt modelId="{0CEFD4EF-6D58-5747-9B5B-B34DA1144018}" type="pres">
      <dgm:prSet presAssocID="{68DF50FA-951E-4EB7-8FB6-1657A92E49F2}" presName="FourNodes_2_text" presStyleLbl="node1" presStyleIdx="3" presStyleCnt="4">
        <dgm:presLayoutVars>
          <dgm:bulletEnabled val="1"/>
        </dgm:presLayoutVars>
      </dgm:prSet>
      <dgm:spPr/>
    </dgm:pt>
    <dgm:pt modelId="{E9B014C7-4B0A-AD43-A1E3-1EF78D23C7E2}" type="pres">
      <dgm:prSet presAssocID="{68DF50FA-951E-4EB7-8FB6-1657A92E49F2}" presName="FourNodes_3_text" presStyleLbl="node1" presStyleIdx="3" presStyleCnt="4">
        <dgm:presLayoutVars>
          <dgm:bulletEnabled val="1"/>
        </dgm:presLayoutVars>
      </dgm:prSet>
      <dgm:spPr/>
    </dgm:pt>
    <dgm:pt modelId="{B4C0BA15-B784-BB4D-A692-E533149E61C5}" type="pres">
      <dgm:prSet presAssocID="{68DF50FA-951E-4EB7-8FB6-1657A92E49F2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FD93902-73DE-D54A-A647-48F0DFA54D7C}" type="presOf" srcId="{45696E95-87B9-4F76-87AA-6A9224B4AD06}" destId="{E9B014C7-4B0A-AD43-A1E3-1EF78D23C7E2}" srcOrd="1" destOrd="0" presId="urn:microsoft.com/office/officeart/2005/8/layout/vProcess5"/>
    <dgm:cxn modelId="{28D24411-68B5-884D-AA2E-52623F730A74}" type="presOf" srcId="{3FC0C7C6-591F-4FE9-A55D-D372276FCE82}" destId="{6110C029-8729-4245-9B62-5E01C6DA8D58}" srcOrd="0" destOrd="0" presId="urn:microsoft.com/office/officeart/2005/8/layout/vProcess5"/>
    <dgm:cxn modelId="{68786C29-2455-CC4E-AE66-CE1A59956050}" type="presOf" srcId="{B7151C72-8257-42A7-85D4-12E9ABF41042}" destId="{FB4F0C03-B3D5-EB42-A93D-242B6A59A0E4}" srcOrd="0" destOrd="0" presId="urn:microsoft.com/office/officeart/2005/8/layout/vProcess5"/>
    <dgm:cxn modelId="{DE2BCE2E-2421-894E-9A95-11CB7ECE62F4}" type="presOf" srcId="{EE455FB2-C9D1-451F-B3F8-B6942C9891CD}" destId="{9CA85ED0-195A-7243-A773-FE119EC9F5DF}" srcOrd="0" destOrd="0" presId="urn:microsoft.com/office/officeart/2005/8/layout/vProcess5"/>
    <dgm:cxn modelId="{C9C2B85D-0A0A-F844-B0C4-C6ED8FF398C7}" type="presOf" srcId="{45696E95-87B9-4F76-87AA-6A9224B4AD06}" destId="{5E6BC519-E0AC-9A42-853B-404C1AAE757D}" srcOrd="0" destOrd="0" presId="urn:microsoft.com/office/officeart/2005/8/layout/vProcess5"/>
    <dgm:cxn modelId="{241F6272-10FD-C946-9DBE-73E578364C58}" type="presOf" srcId="{3A1C1DD7-2B00-4AB7-B8EE-1D2A28B0B262}" destId="{A07D9C33-8111-8B46-B714-DBD89D200871}" srcOrd="0" destOrd="0" presId="urn:microsoft.com/office/officeart/2005/8/layout/vProcess5"/>
    <dgm:cxn modelId="{97804C81-6DC0-3743-AF49-DF732B977489}" type="presOf" srcId="{05C6FECE-8EBA-440B-8F02-3BF1AFD0382D}" destId="{F0A93C6E-B229-EE43-933A-9AA4C858EE05}" srcOrd="0" destOrd="0" presId="urn:microsoft.com/office/officeart/2005/8/layout/vProcess5"/>
    <dgm:cxn modelId="{ED65049D-DF84-4150-8145-A69D3BE29C6F}" srcId="{68DF50FA-951E-4EB7-8FB6-1657A92E49F2}" destId="{05C6FECE-8EBA-440B-8F02-3BF1AFD0382D}" srcOrd="3" destOrd="0" parTransId="{7CF6EBC8-AB0E-48AA-BC1B-28FDD56713FF}" sibTransId="{ADE993BA-3580-47A8-93D8-8A9AF0986BA3}"/>
    <dgm:cxn modelId="{F96FE5B6-B134-4056-BBC1-3E4D6F7E85B2}" srcId="{68DF50FA-951E-4EB7-8FB6-1657A92E49F2}" destId="{EE455FB2-C9D1-451F-B3F8-B6942C9891CD}" srcOrd="1" destOrd="0" parTransId="{4F0F052B-4E70-41B6-AC74-9067935981D8}" sibTransId="{3A1C1DD7-2B00-4AB7-B8EE-1D2A28B0B262}"/>
    <dgm:cxn modelId="{74A650C6-7213-C54E-8E6F-628103D5C699}" type="presOf" srcId="{EE455FB2-C9D1-451F-B3F8-B6942C9891CD}" destId="{0CEFD4EF-6D58-5747-9B5B-B34DA1144018}" srcOrd="1" destOrd="0" presId="urn:microsoft.com/office/officeart/2005/8/layout/vProcess5"/>
    <dgm:cxn modelId="{ADD3CFC7-5A92-244C-AF95-880977FAC3AF}" type="presOf" srcId="{68DF50FA-951E-4EB7-8FB6-1657A92E49F2}" destId="{B9343A87-78F0-BF46-8A17-113C574110AC}" srcOrd="0" destOrd="0" presId="urn:microsoft.com/office/officeart/2005/8/layout/vProcess5"/>
    <dgm:cxn modelId="{22FA07CF-0FC7-F746-B175-EB59DFD464A1}" type="presOf" srcId="{A2841BA7-9A76-421E-8D4F-DCB13C4454CC}" destId="{849C01F6-697A-FA42-95F0-8EB40E364870}" srcOrd="0" destOrd="0" presId="urn:microsoft.com/office/officeart/2005/8/layout/vProcess5"/>
    <dgm:cxn modelId="{A4372FD6-21A9-3548-86CB-7774356F1561}" type="presOf" srcId="{B7151C72-8257-42A7-85D4-12E9ABF41042}" destId="{0B1F46D6-B9DB-C44B-A9FC-5131A1084872}" srcOrd="1" destOrd="0" presId="urn:microsoft.com/office/officeart/2005/8/layout/vProcess5"/>
    <dgm:cxn modelId="{E41A29DA-979F-4A70-8B85-C214262C3E0C}" srcId="{68DF50FA-951E-4EB7-8FB6-1657A92E49F2}" destId="{B7151C72-8257-42A7-85D4-12E9ABF41042}" srcOrd="0" destOrd="0" parTransId="{FC33636E-0D14-41C7-ADD9-05EEB80D3358}" sibTransId="{3FC0C7C6-591F-4FE9-A55D-D372276FCE82}"/>
    <dgm:cxn modelId="{9ABAC2ED-BFF0-A242-901D-3AC5440AE039}" type="presOf" srcId="{05C6FECE-8EBA-440B-8F02-3BF1AFD0382D}" destId="{B4C0BA15-B784-BB4D-A692-E533149E61C5}" srcOrd="1" destOrd="0" presId="urn:microsoft.com/office/officeart/2005/8/layout/vProcess5"/>
    <dgm:cxn modelId="{2DB553FA-5295-4B85-9BA1-01439BDEB6FE}" srcId="{68DF50FA-951E-4EB7-8FB6-1657A92E49F2}" destId="{45696E95-87B9-4F76-87AA-6A9224B4AD06}" srcOrd="2" destOrd="0" parTransId="{5F33865D-52D2-4394-B593-193FAD35E780}" sibTransId="{A2841BA7-9A76-421E-8D4F-DCB13C4454CC}"/>
    <dgm:cxn modelId="{2651FF81-B3AC-7D46-B025-F2A5217BB2A2}" type="presParOf" srcId="{B9343A87-78F0-BF46-8A17-113C574110AC}" destId="{76D2B5B6-7E70-9947-8072-4F204FF251EA}" srcOrd="0" destOrd="0" presId="urn:microsoft.com/office/officeart/2005/8/layout/vProcess5"/>
    <dgm:cxn modelId="{AC986E59-28AB-3347-9A49-40A5CDAA4C1C}" type="presParOf" srcId="{B9343A87-78F0-BF46-8A17-113C574110AC}" destId="{FB4F0C03-B3D5-EB42-A93D-242B6A59A0E4}" srcOrd="1" destOrd="0" presId="urn:microsoft.com/office/officeart/2005/8/layout/vProcess5"/>
    <dgm:cxn modelId="{DC6C00D2-DF77-0948-8AB6-E0729CDE05C5}" type="presParOf" srcId="{B9343A87-78F0-BF46-8A17-113C574110AC}" destId="{9CA85ED0-195A-7243-A773-FE119EC9F5DF}" srcOrd="2" destOrd="0" presId="urn:microsoft.com/office/officeart/2005/8/layout/vProcess5"/>
    <dgm:cxn modelId="{D763D146-F204-D840-B5CE-5B53C33498F0}" type="presParOf" srcId="{B9343A87-78F0-BF46-8A17-113C574110AC}" destId="{5E6BC519-E0AC-9A42-853B-404C1AAE757D}" srcOrd="3" destOrd="0" presId="urn:microsoft.com/office/officeart/2005/8/layout/vProcess5"/>
    <dgm:cxn modelId="{29E592A2-8DE2-2940-9D9B-6CA2CCCA9D5F}" type="presParOf" srcId="{B9343A87-78F0-BF46-8A17-113C574110AC}" destId="{F0A93C6E-B229-EE43-933A-9AA4C858EE05}" srcOrd="4" destOrd="0" presId="urn:microsoft.com/office/officeart/2005/8/layout/vProcess5"/>
    <dgm:cxn modelId="{0C77AF6A-E1CB-F94C-877B-33A21D5132F2}" type="presParOf" srcId="{B9343A87-78F0-BF46-8A17-113C574110AC}" destId="{6110C029-8729-4245-9B62-5E01C6DA8D58}" srcOrd="5" destOrd="0" presId="urn:microsoft.com/office/officeart/2005/8/layout/vProcess5"/>
    <dgm:cxn modelId="{29C05C88-A4CC-644D-92A1-B9FC8AE8080D}" type="presParOf" srcId="{B9343A87-78F0-BF46-8A17-113C574110AC}" destId="{A07D9C33-8111-8B46-B714-DBD89D200871}" srcOrd="6" destOrd="0" presId="urn:microsoft.com/office/officeart/2005/8/layout/vProcess5"/>
    <dgm:cxn modelId="{ACA05CE5-1299-2E4D-9C0B-905C9B677DA9}" type="presParOf" srcId="{B9343A87-78F0-BF46-8A17-113C574110AC}" destId="{849C01F6-697A-FA42-95F0-8EB40E364870}" srcOrd="7" destOrd="0" presId="urn:microsoft.com/office/officeart/2005/8/layout/vProcess5"/>
    <dgm:cxn modelId="{24F3ACED-1822-6146-AFA6-9BA5E49C9D14}" type="presParOf" srcId="{B9343A87-78F0-BF46-8A17-113C574110AC}" destId="{0B1F46D6-B9DB-C44B-A9FC-5131A1084872}" srcOrd="8" destOrd="0" presId="urn:microsoft.com/office/officeart/2005/8/layout/vProcess5"/>
    <dgm:cxn modelId="{BA0A8EC3-A389-874C-AC7C-4E32DA849CC2}" type="presParOf" srcId="{B9343A87-78F0-BF46-8A17-113C574110AC}" destId="{0CEFD4EF-6D58-5747-9B5B-B34DA1144018}" srcOrd="9" destOrd="0" presId="urn:microsoft.com/office/officeart/2005/8/layout/vProcess5"/>
    <dgm:cxn modelId="{25327D1C-C155-4D45-836F-2C97D5019F51}" type="presParOf" srcId="{B9343A87-78F0-BF46-8A17-113C574110AC}" destId="{E9B014C7-4B0A-AD43-A1E3-1EF78D23C7E2}" srcOrd="10" destOrd="0" presId="urn:microsoft.com/office/officeart/2005/8/layout/vProcess5"/>
    <dgm:cxn modelId="{194FA031-50FA-664D-8430-003E80178861}" type="presParOf" srcId="{B9343A87-78F0-BF46-8A17-113C574110AC}" destId="{B4C0BA15-B784-BB4D-A692-E533149E61C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2EDB1F-1CD7-4367-A044-859FFE5431EB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0B7F1D2-AC63-4BF0-A655-7AA6CBD05FB0}">
      <dgm:prSet/>
      <dgm:spPr/>
      <dgm:t>
        <a:bodyPr/>
        <a:lstStyle/>
        <a:p>
          <a:r>
            <a:rPr lang="en-US"/>
            <a:t>Detects fires within 5 minutes of ignition (vs. traditional 30-45 minutes)</a:t>
          </a:r>
        </a:p>
      </dgm:t>
    </dgm:pt>
    <dgm:pt modelId="{31DE5C5E-7D82-4D4B-97B5-7800B881E43C}" type="parTrans" cxnId="{15314735-33D4-4A2B-BE24-5F1D5B4698B6}">
      <dgm:prSet/>
      <dgm:spPr/>
      <dgm:t>
        <a:bodyPr/>
        <a:lstStyle/>
        <a:p>
          <a:endParaRPr lang="en-US"/>
        </a:p>
      </dgm:t>
    </dgm:pt>
    <dgm:pt modelId="{1EFECC52-042D-4F87-B10C-136FF927D845}" type="sibTrans" cxnId="{15314735-33D4-4A2B-BE24-5F1D5B4698B6}">
      <dgm:prSet/>
      <dgm:spPr/>
      <dgm:t>
        <a:bodyPr/>
        <a:lstStyle/>
        <a:p>
          <a:endParaRPr lang="en-US"/>
        </a:p>
      </dgm:t>
    </dgm:pt>
    <dgm:pt modelId="{39BE31A2-C299-4051-95B5-888F17753D42}">
      <dgm:prSet/>
      <dgm:spPr/>
      <dgm:t>
        <a:bodyPr/>
        <a:lstStyle/>
        <a:p>
          <a:r>
            <a:rPr lang="en-US"/>
            <a:t>Reduces false alarms by 90% through AI verification</a:t>
          </a:r>
        </a:p>
      </dgm:t>
    </dgm:pt>
    <dgm:pt modelId="{4F2CCABB-46F1-48A0-9AA5-CF53B877F677}" type="parTrans" cxnId="{2D241162-12E3-4C9D-B523-2BDEA08683FB}">
      <dgm:prSet/>
      <dgm:spPr/>
      <dgm:t>
        <a:bodyPr/>
        <a:lstStyle/>
        <a:p>
          <a:endParaRPr lang="en-US"/>
        </a:p>
      </dgm:t>
    </dgm:pt>
    <dgm:pt modelId="{7F48B707-51C1-4390-B162-4D8146B44C36}" type="sibTrans" cxnId="{2D241162-12E3-4C9D-B523-2BDEA08683FB}">
      <dgm:prSet/>
      <dgm:spPr/>
      <dgm:t>
        <a:bodyPr/>
        <a:lstStyle/>
        <a:p>
          <a:endParaRPr lang="en-US"/>
        </a:p>
      </dgm:t>
    </dgm:pt>
    <dgm:pt modelId="{37DD572C-87FC-4047-B445-5FD7C7BBB32C}">
      <dgm:prSet/>
      <dgm:spPr/>
      <dgm:t>
        <a:bodyPr/>
        <a:lstStyle/>
        <a:p>
          <a:r>
            <a:rPr lang="en-US"/>
            <a:t>Covers 50,000 acres per monitoring station</a:t>
          </a:r>
        </a:p>
      </dgm:t>
    </dgm:pt>
    <dgm:pt modelId="{90EA089E-BD67-4C37-BD13-BBB4D24AEA01}" type="parTrans" cxnId="{4BE46E5C-A493-4D71-A1D6-412B6F8BA300}">
      <dgm:prSet/>
      <dgm:spPr/>
      <dgm:t>
        <a:bodyPr/>
        <a:lstStyle/>
        <a:p>
          <a:endParaRPr lang="en-US"/>
        </a:p>
      </dgm:t>
    </dgm:pt>
    <dgm:pt modelId="{AC07758C-95F0-4589-9D27-0017CF0D970F}" type="sibTrans" cxnId="{4BE46E5C-A493-4D71-A1D6-412B6F8BA300}">
      <dgm:prSet/>
      <dgm:spPr/>
      <dgm:t>
        <a:bodyPr/>
        <a:lstStyle/>
        <a:p>
          <a:endParaRPr lang="en-US"/>
        </a:p>
      </dgm:t>
    </dgm:pt>
    <dgm:pt modelId="{20FF1988-C1A3-4D7F-B0CD-DCC722BAB7EA}">
      <dgm:prSet/>
      <dgm:spPr/>
      <dgm:t>
        <a:bodyPr/>
        <a:lstStyle/>
        <a:p>
          <a:r>
            <a:rPr lang="en-US" dirty="0"/>
            <a:t>Instant alerts to communities and first responders</a:t>
          </a:r>
        </a:p>
      </dgm:t>
    </dgm:pt>
    <dgm:pt modelId="{396CB725-F366-4171-A411-2AA257831D1B}" type="parTrans" cxnId="{B40F1926-1DEF-457B-85E9-84C13C0EFA93}">
      <dgm:prSet/>
      <dgm:spPr/>
      <dgm:t>
        <a:bodyPr/>
        <a:lstStyle/>
        <a:p>
          <a:endParaRPr lang="en-US"/>
        </a:p>
      </dgm:t>
    </dgm:pt>
    <dgm:pt modelId="{641C68AB-097F-4EAA-B147-A0FE9653B52F}" type="sibTrans" cxnId="{B40F1926-1DEF-457B-85E9-84C13C0EFA93}">
      <dgm:prSet/>
      <dgm:spPr/>
      <dgm:t>
        <a:bodyPr/>
        <a:lstStyle/>
        <a:p>
          <a:endParaRPr lang="en-US"/>
        </a:p>
      </dgm:t>
    </dgm:pt>
    <dgm:pt modelId="{06B292DA-033D-4422-908E-112756386C30}">
      <dgm:prSet/>
      <dgm:spPr/>
      <dgm:t>
        <a:bodyPr/>
        <a:lstStyle/>
        <a:p>
          <a:r>
            <a:rPr lang="en-US" dirty="0"/>
            <a:t>Save up to $10M in property damage per incident</a:t>
          </a:r>
        </a:p>
      </dgm:t>
    </dgm:pt>
    <dgm:pt modelId="{B876AD8A-D0F2-458B-AC52-4A51B1BF508E}" type="parTrans" cxnId="{09F7FEF9-9B13-40F2-B09D-336D4235B131}">
      <dgm:prSet/>
      <dgm:spPr/>
      <dgm:t>
        <a:bodyPr/>
        <a:lstStyle/>
        <a:p>
          <a:endParaRPr lang="en-US"/>
        </a:p>
      </dgm:t>
    </dgm:pt>
    <dgm:pt modelId="{72A0785A-65C2-4E9C-9BBB-9B816A0B56A9}" type="sibTrans" cxnId="{09F7FEF9-9B13-40F2-B09D-336D4235B131}">
      <dgm:prSet/>
      <dgm:spPr/>
      <dgm:t>
        <a:bodyPr/>
        <a:lstStyle/>
        <a:p>
          <a:endParaRPr lang="en-US"/>
        </a:p>
      </dgm:t>
    </dgm:pt>
    <dgm:pt modelId="{3C49D42B-21C1-4223-9FB8-EAAD5DB568C3}">
      <dgm:prSet/>
      <dgm:spPr/>
      <dgm:t>
        <a:bodyPr/>
        <a:lstStyle/>
        <a:p>
          <a:r>
            <a:rPr lang="en-US"/>
            <a:t>Reduce response time by 80%</a:t>
          </a:r>
        </a:p>
      </dgm:t>
    </dgm:pt>
    <dgm:pt modelId="{BB9D054D-55A4-4E79-84D7-6CC9FEB36B2E}" type="parTrans" cxnId="{31436108-9F3F-40A7-A53D-78D6936C751C}">
      <dgm:prSet/>
      <dgm:spPr/>
      <dgm:t>
        <a:bodyPr/>
        <a:lstStyle/>
        <a:p>
          <a:endParaRPr lang="en-US"/>
        </a:p>
      </dgm:t>
    </dgm:pt>
    <dgm:pt modelId="{AA057DB5-2F39-4C86-9B0B-AFF9FA022568}" type="sibTrans" cxnId="{31436108-9F3F-40A7-A53D-78D6936C751C}">
      <dgm:prSet/>
      <dgm:spPr/>
      <dgm:t>
        <a:bodyPr/>
        <a:lstStyle/>
        <a:p>
          <a:endParaRPr lang="en-US"/>
        </a:p>
      </dgm:t>
    </dgm:pt>
    <dgm:pt modelId="{6264AF3C-B435-4AB7-B97D-6C2FDF2B1D2C}">
      <dgm:prSet/>
      <dgm:spPr/>
      <dgm:t>
        <a:bodyPr/>
        <a:lstStyle/>
        <a:p>
          <a:r>
            <a:rPr lang="en-US" dirty="0"/>
            <a:t>Protect 100,000+ lives in high-risk areas</a:t>
          </a:r>
        </a:p>
      </dgm:t>
    </dgm:pt>
    <dgm:pt modelId="{73841A3B-84A0-45AC-9E48-0BF9A909EC69}" type="parTrans" cxnId="{A747B655-34F5-4763-B407-096C438E9A5E}">
      <dgm:prSet/>
      <dgm:spPr/>
      <dgm:t>
        <a:bodyPr/>
        <a:lstStyle/>
        <a:p>
          <a:endParaRPr lang="en-US"/>
        </a:p>
      </dgm:t>
    </dgm:pt>
    <dgm:pt modelId="{CAC17AC0-0D69-48EC-B2B9-4622FD833590}" type="sibTrans" cxnId="{A747B655-34F5-4763-B407-096C438E9A5E}">
      <dgm:prSet/>
      <dgm:spPr/>
      <dgm:t>
        <a:bodyPr/>
        <a:lstStyle/>
        <a:p>
          <a:endParaRPr lang="en-US"/>
        </a:p>
      </dgm:t>
    </dgm:pt>
    <dgm:pt modelId="{126F23F4-D86B-47A4-92CB-E245539C3F73}">
      <dgm:prSet/>
      <dgm:spPr/>
      <dgm:t>
        <a:bodyPr/>
        <a:lstStyle/>
        <a:p>
          <a:r>
            <a:rPr lang="en-US"/>
            <a:t>Cut firefighting costs by 60% through early intervention</a:t>
          </a:r>
        </a:p>
      </dgm:t>
    </dgm:pt>
    <dgm:pt modelId="{888E830D-FC27-42D4-93E4-FC3EAB56BDBC}" type="parTrans" cxnId="{550EE785-FB48-46B1-93E4-0EC547AA36C0}">
      <dgm:prSet/>
      <dgm:spPr/>
      <dgm:t>
        <a:bodyPr/>
        <a:lstStyle/>
        <a:p>
          <a:endParaRPr lang="en-US"/>
        </a:p>
      </dgm:t>
    </dgm:pt>
    <dgm:pt modelId="{66777404-EC6B-40DD-BCF0-C39D5C115C67}" type="sibTrans" cxnId="{550EE785-FB48-46B1-93E4-0EC547AA36C0}">
      <dgm:prSet/>
      <dgm:spPr/>
      <dgm:t>
        <a:bodyPr/>
        <a:lstStyle/>
        <a:p>
          <a:endParaRPr lang="en-US"/>
        </a:p>
      </dgm:t>
    </dgm:pt>
    <dgm:pt modelId="{7533F6B0-8F4F-5244-8D1E-30F361D99553}" type="pres">
      <dgm:prSet presAssocID="{2D2EDB1F-1CD7-4367-A044-859FFE5431EB}" presName="Name0" presStyleCnt="0">
        <dgm:presLayoutVars>
          <dgm:dir/>
          <dgm:resizeHandles val="exact"/>
        </dgm:presLayoutVars>
      </dgm:prSet>
      <dgm:spPr/>
    </dgm:pt>
    <dgm:pt modelId="{53F44EFF-A85B-464B-9A10-480EA7F1D9D2}" type="pres">
      <dgm:prSet presAssocID="{50B7F1D2-AC63-4BF0-A655-7AA6CBD05FB0}" presName="node" presStyleLbl="node1" presStyleIdx="0" presStyleCnt="8">
        <dgm:presLayoutVars>
          <dgm:bulletEnabled val="1"/>
        </dgm:presLayoutVars>
      </dgm:prSet>
      <dgm:spPr/>
    </dgm:pt>
    <dgm:pt modelId="{3806516F-1D68-EE4F-8C5C-7A6A7DD5938E}" type="pres">
      <dgm:prSet presAssocID="{1EFECC52-042D-4F87-B10C-136FF927D845}" presName="sibTrans" presStyleLbl="sibTrans1D1" presStyleIdx="0" presStyleCnt="7"/>
      <dgm:spPr/>
    </dgm:pt>
    <dgm:pt modelId="{3B4388ED-E20A-E84E-87C0-44AC9AD0BD25}" type="pres">
      <dgm:prSet presAssocID="{1EFECC52-042D-4F87-B10C-136FF927D845}" presName="connectorText" presStyleLbl="sibTrans1D1" presStyleIdx="0" presStyleCnt="7"/>
      <dgm:spPr/>
    </dgm:pt>
    <dgm:pt modelId="{36E1A9C9-2187-2E41-8BCB-AFD8F80D6D43}" type="pres">
      <dgm:prSet presAssocID="{39BE31A2-C299-4051-95B5-888F17753D42}" presName="node" presStyleLbl="node1" presStyleIdx="1" presStyleCnt="8" custLinFactX="-22576" custLinFactNeighborX="-100000" custLinFactNeighborY="-533">
        <dgm:presLayoutVars>
          <dgm:bulletEnabled val="1"/>
        </dgm:presLayoutVars>
      </dgm:prSet>
      <dgm:spPr/>
    </dgm:pt>
    <dgm:pt modelId="{8831BB33-9DE7-2F42-A26C-71B56DCA0CF1}" type="pres">
      <dgm:prSet presAssocID="{7F48B707-51C1-4390-B162-4D8146B44C36}" presName="sibTrans" presStyleLbl="sibTrans1D1" presStyleIdx="1" presStyleCnt="7"/>
      <dgm:spPr/>
    </dgm:pt>
    <dgm:pt modelId="{A28C5612-85E2-604A-8D22-AAA0DEDC8AB3}" type="pres">
      <dgm:prSet presAssocID="{7F48B707-51C1-4390-B162-4D8146B44C36}" presName="connectorText" presStyleLbl="sibTrans1D1" presStyleIdx="1" presStyleCnt="7"/>
      <dgm:spPr/>
    </dgm:pt>
    <dgm:pt modelId="{81C5C5ED-2173-A64C-9C9F-C67E5A567C8F}" type="pres">
      <dgm:prSet presAssocID="{37DD572C-87FC-4047-B445-5FD7C7BBB32C}" presName="node" presStyleLbl="node1" presStyleIdx="2" presStyleCnt="8" custLinFactX="-77920" custLinFactNeighborX="-100000" custLinFactNeighborY="-1753">
        <dgm:presLayoutVars>
          <dgm:bulletEnabled val="1"/>
        </dgm:presLayoutVars>
      </dgm:prSet>
      <dgm:spPr/>
    </dgm:pt>
    <dgm:pt modelId="{DFD4F0A0-595D-F04A-B3D4-BA239ADA64D2}" type="pres">
      <dgm:prSet presAssocID="{AC07758C-95F0-4589-9D27-0017CF0D970F}" presName="sibTrans" presStyleLbl="sibTrans1D1" presStyleIdx="2" presStyleCnt="7"/>
      <dgm:spPr/>
    </dgm:pt>
    <dgm:pt modelId="{015684C4-33B2-6B4D-AF1A-8138F9245D2C}" type="pres">
      <dgm:prSet presAssocID="{AC07758C-95F0-4589-9D27-0017CF0D970F}" presName="connectorText" presStyleLbl="sibTrans1D1" presStyleIdx="2" presStyleCnt="7"/>
      <dgm:spPr/>
    </dgm:pt>
    <dgm:pt modelId="{9C1CBC16-A74F-D54B-89BB-2C562705FB28}" type="pres">
      <dgm:prSet presAssocID="{20FF1988-C1A3-4D7F-B0CD-DCC722BAB7EA}" presName="node" presStyleLbl="node1" presStyleIdx="3" presStyleCnt="8" custScaleY="91307" custLinFactY="-40086" custLinFactNeighborX="55374" custLinFactNeighborY="-100000">
        <dgm:presLayoutVars>
          <dgm:bulletEnabled val="1"/>
        </dgm:presLayoutVars>
      </dgm:prSet>
      <dgm:spPr/>
    </dgm:pt>
    <dgm:pt modelId="{EAC47953-4CD1-4542-B33A-B0A23645888E}" type="pres">
      <dgm:prSet presAssocID="{641C68AB-097F-4EAA-B147-A0FE9653B52F}" presName="sibTrans" presStyleLbl="sibTrans1D1" presStyleIdx="3" presStyleCnt="7"/>
      <dgm:spPr/>
    </dgm:pt>
    <dgm:pt modelId="{726564B1-BB14-084D-AF9F-45CE9836BC62}" type="pres">
      <dgm:prSet presAssocID="{641C68AB-097F-4EAA-B147-A0FE9653B52F}" presName="connectorText" presStyleLbl="sibTrans1D1" presStyleIdx="3" presStyleCnt="7"/>
      <dgm:spPr/>
    </dgm:pt>
    <dgm:pt modelId="{C913FA3B-5DB1-6C4E-8EC0-EF9B91B6E818}" type="pres">
      <dgm:prSet presAssocID="{06B292DA-033D-4422-908E-112756386C30}" presName="node" presStyleLbl="node1" presStyleIdx="4" presStyleCnt="8" custLinFactY="-40086" custLinFactNeighborX="2705" custLinFactNeighborY="-100000">
        <dgm:presLayoutVars>
          <dgm:bulletEnabled val="1"/>
        </dgm:presLayoutVars>
      </dgm:prSet>
      <dgm:spPr/>
    </dgm:pt>
    <dgm:pt modelId="{B0ACFFC2-F37B-8F40-A02D-6CED1B546A86}" type="pres">
      <dgm:prSet presAssocID="{72A0785A-65C2-4E9C-9BBB-9B816A0B56A9}" presName="sibTrans" presStyleLbl="sibTrans1D1" presStyleIdx="4" presStyleCnt="7"/>
      <dgm:spPr/>
    </dgm:pt>
    <dgm:pt modelId="{8C422361-4FC6-8041-9EAC-B1B378478FB4}" type="pres">
      <dgm:prSet presAssocID="{72A0785A-65C2-4E9C-9BBB-9B816A0B56A9}" presName="connectorText" presStyleLbl="sibTrans1D1" presStyleIdx="4" presStyleCnt="7"/>
      <dgm:spPr/>
    </dgm:pt>
    <dgm:pt modelId="{4D4D7F19-2E7F-3E4C-9A32-2BA3D5EE5532}" type="pres">
      <dgm:prSet presAssocID="{3C49D42B-21C1-4223-9FB8-EAAD5DB568C3}" presName="node" presStyleLbl="node1" presStyleIdx="5" presStyleCnt="8" custLinFactY="-40086" custLinFactNeighborX="-39275" custLinFactNeighborY="-100000">
        <dgm:presLayoutVars>
          <dgm:bulletEnabled val="1"/>
        </dgm:presLayoutVars>
      </dgm:prSet>
      <dgm:spPr/>
    </dgm:pt>
    <dgm:pt modelId="{A6B8E347-67D5-5443-AB51-7CB48617E28A}" type="pres">
      <dgm:prSet presAssocID="{AA057DB5-2F39-4C86-9B0B-AFF9FA022568}" presName="sibTrans" presStyleLbl="sibTrans1D1" presStyleIdx="5" presStyleCnt="7"/>
      <dgm:spPr/>
    </dgm:pt>
    <dgm:pt modelId="{869535BA-4640-424E-AD82-34669DE597C7}" type="pres">
      <dgm:prSet presAssocID="{AA057DB5-2F39-4C86-9B0B-AFF9FA022568}" presName="connectorText" presStyleLbl="sibTrans1D1" presStyleIdx="5" presStyleCnt="7"/>
      <dgm:spPr/>
    </dgm:pt>
    <dgm:pt modelId="{078D0C7D-BA67-8E4D-81BA-BB25B44AF136}" type="pres">
      <dgm:prSet presAssocID="{6264AF3C-B435-4AB7-B97D-6C2FDF2B1D2C}" presName="node" presStyleLbl="node1" presStyleIdx="6" presStyleCnt="8" custLinFactX="100000" custLinFactY="-100000" custLinFactNeighborX="147169" custLinFactNeighborY="-178420">
        <dgm:presLayoutVars>
          <dgm:bulletEnabled val="1"/>
        </dgm:presLayoutVars>
      </dgm:prSet>
      <dgm:spPr/>
    </dgm:pt>
    <dgm:pt modelId="{DFBC5346-76B8-474F-B8F0-EF23FC0FFCF7}" type="pres">
      <dgm:prSet presAssocID="{CAC17AC0-0D69-48EC-B2B9-4622FD833590}" presName="sibTrans" presStyleLbl="sibTrans1D1" presStyleIdx="6" presStyleCnt="7"/>
      <dgm:spPr/>
    </dgm:pt>
    <dgm:pt modelId="{09BC729E-7FCD-3E4E-8710-9D9AE17FDF39}" type="pres">
      <dgm:prSet presAssocID="{CAC17AC0-0D69-48EC-B2B9-4622FD833590}" presName="connectorText" presStyleLbl="sibTrans1D1" presStyleIdx="6" presStyleCnt="7"/>
      <dgm:spPr/>
    </dgm:pt>
    <dgm:pt modelId="{25FD7AAB-0DF7-FE45-8581-E494F2A487B0}" type="pres">
      <dgm:prSet presAssocID="{126F23F4-D86B-47A4-92CB-E245539C3F73}" presName="node" presStyleLbl="node1" presStyleIdx="7" presStyleCnt="8" custLinFactX="17955" custLinFactY="-38333" custLinFactNeighborX="100000" custLinFactNeighborY="-100000">
        <dgm:presLayoutVars>
          <dgm:bulletEnabled val="1"/>
        </dgm:presLayoutVars>
      </dgm:prSet>
      <dgm:spPr/>
    </dgm:pt>
  </dgm:ptLst>
  <dgm:cxnLst>
    <dgm:cxn modelId="{D5F34700-846B-0749-9FA1-6FC189968F02}" type="presOf" srcId="{2D2EDB1F-1CD7-4367-A044-859FFE5431EB}" destId="{7533F6B0-8F4F-5244-8D1E-30F361D99553}" srcOrd="0" destOrd="0" presId="urn:microsoft.com/office/officeart/2016/7/layout/RepeatingBendingProcessNew"/>
    <dgm:cxn modelId="{CC3D4D00-B683-454D-BE71-641772A38845}" type="presOf" srcId="{50B7F1D2-AC63-4BF0-A655-7AA6CBD05FB0}" destId="{53F44EFF-A85B-464B-9A10-480EA7F1D9D2}" srcOrd="0" destOrd="0" presId="urn:microsoft.com/office/officeart/2016/7/layout/RepeatingBendingProcessNew"/>
    <dgm:cxn modelId="{B88DDD04-E09B-6849-8850-D9CD0D2521EC}" type="presOf" srcId="{CAC17AC0-0D69-48EC-B2B9-4622FD833590}" destId="{DFBC5346-76B8-474F-B8F0-EF23FC0FFCF7}" srcOrd="0" destOrd="0" presId="urn:microsoft.com/office/officeart/2016/7/layout/RepeatingBendingProcessNew"/>
    <dgm:cxn modelId="{31436108-9F3F-40A7-A53D-78D6936C751C}" srcId="{2D2EDB1F-1CD7-4367-A044-859FFE5431EB}" destId="{3C49D42B-21C1-4223-9FB8-EAAD5DB568C3}" srcOrd="5" destOrd="0" parTransId="{BB9D054D-55A4-4E79-84D7-6CC9FEB36B2E}" sibTransId="{AA057DB5-2F39-4C86-9B0B-AFF9FA022568}"/>
    <dgm:cxn modelId="{93C54509-AD3E-504F-8026-6B0DF9DFA2F4}" type="presOf" srcId="{641C68AB-097F-4EAA-B147-A0FE9653B52F}" destId="{EAC47953-4CD1-4542-B33A-B0A23645888E}" srcOrd="0" destOrd="0" presId="urn:microsoft.com/office/officeart/2016/7/layout/RepeatingBendingProcessNew"/>
    <dgm:cxn modelId="{9E5BAE12-2E97-AC4E-AF98-B9A2F470618E}" type="presOf" srcId="{641C68AB-097F-4EAA-B147-A0FE9653B52F}" destId="{726564B1-BB14-084D-AF9F-45CE9836BC62}" srcOrd="1" destOrd="0" presId="urn:microsoft.com/office/officeart/2016/7/layout/RepeatingBendingProcessNew"/>
    <dgm:cxn modelId="{B40F1926-1DEF-457B-85E9-84C13C0EFA93}" srcId="{2D2EDB1F-1CD7-4367-A044-859FFE5431EB}" destId="{20FF1988-C1A3-4D7F-B0CD-DCC722BAB7EA}" srcOrd="3" destOrd="0" parTransId="{396CB725-F366-4171-A411-2AA257831D1B}" sibTransId="{641C68AB-097F-4EAA-B147-A0FE9653B52F}"/>
    <dgm:cxn modelId="{87704C2C-9A07-7E41-8B49-B81611CC8274}" type="presOf" srcId="{6264AF3C-B435-4AB7-B97D-6C2FDF2B1D2C}" destId="{078D0C7D-BA67-8E4D-81BA-BB25B44AF136}" srcOrd="0" destOrd="0" presId="urn:microsoft.com/office/officeart/2016/7/layout/RepeatingBendingProcessNew"/>
    <dgm:cxn modelId="{15314735-33D4-4A2B-BE24-5F1D5B4698B6}" srcId="{2D2EDB1F-1CD7-4367-A044-859FFE5431EB}" destId="{50B7F1D2-AC63-4BF0-A655-7AA6CBD05FB0}" srcOrd="0" destOrd="0" parTransId="{31DE5C5E-7D82-4D4B-97B5-7800B881E43C}" sibTransId="{1EFECC52-042D-4F87-B10C-136FF927D845}"/>
    <dgm:cxn modelId="{FDFD6536-BEAF-DB4D-9772-6C1610ED1977}" type="presOf" srcId="{CAC17AC0-0D69-48EC-B2B9-4622FD833590}" destId="{09BC729E-7FCD-3E4E-8710-9D9AE17FDF39}" srcOrd="1" destOrd="0" presId="urn:microsoft.com/office/officeart/2016/7/layout/RepeatingBendingProcessNew"/>
    <dgm:cxn modelId="{E1921339-69A1-4445-B6B0-1BDD7699B204}" type="presOf" srcId="{72A0785A-65C2-4E9C-9BBB-9B816A0B56A9}" destId="{8C422361-4FC6-8041-9EAC-B1B378478FB4}" srcOrd="1" destOrd="0" presId="urn:microsoft.com/office/officeart/2016/7/layout/RepeatingBendingProcessNew"/>
    <dgm:cxn modelId="{3F4F8248-E238-3242-A4AD-D52D9C5FC4EE}" type="presOf" srcId="{1EFECC52-042D-4F87-B10C-136FF927D845}" destId="{3806516F-1D68-EE4F-8C5C-7A6A7DD5938E}" srcOrd="0" destOrd="0" presId="urn:microsoft.com/office/officeart/2016/7/layout/RepeatingBendingProcessNew"/>
    <dgm:cxn modelId="{A747B655-34F5-4763-B407-096C438E9A5E}" srcId="{2D2EDB1F-1CD7-4367-A044-859FFE5431EB}" destId="{6264AF3C-B435-4AB7-B97D-6C2FDF2B1D2C}" srcOrd="6" destOrd="0" parTransId="{73841A3B-84A0-45AC-9E48-0BF9A909EC69}" sibTransId="{CAC17AC0-0D69-48EC-B2B9-4622FD833590}"/>
    <dgm:cxn modelId="{10F43D57-5A76-4541-949C-FA6DC54CE3A9}" type="presOf" srcId="{39BE31A2-C299-4051-95B5-888F17753D42}" destId="{36E1A9C9-2187-2E41-8BCB-AFD8F80D6D43}" srcOrd="0" destOrd="0" presId="urn:microsoft.com/office/officeart/2016/7/layout/RepeatingBendingProcessNew"/>
    <dgm:cxn modelId="{4BE46E5C-A493-4D71-A1D6-412B6F8BA300}" srcId="{2D2EDB1F-1CD7-4367-A044-859FFE5431EB}" destId="{37DD572C-87FC-4047-B445-5FD7C7BBB32C}" srcOrd="2" destOrd="0" parTransId="{90EA089E-BD67-4C37-BD13-BBB4D24AEA01}" sibTransId="{AC07758C-95F0-4589-9D27-0017CF0D970F}"/>
    <dgm:cxn modelId="{2D241162-12E3-4C9D-B523-2BDEA08683FB}" srcId="{2D2EDB1F-1CD7-4367-A044-859FFE5431EB}" destId="{39BE31A2-C299-4051-95B5-888F17753D42}" srcOrd="1" destOrd="0" parTransId="{4F2CCABB-46F1-48A0-9AA5-CF53B877F677}" sibTransId="{7F48B707-51C1-4390-B162-4D8146B44C36}"/>
    <dgm:cxn modelId="{50093776-3CFE-0445-806A-5DABFAC2C58E}" type="presOf" srcId="{20FF1988-C1A3-4D7F-B0CD-DCC722BAB7EA}" destId="{9C1CBC16-A74F-D54B-89BB-2C562705FB28}" srcOrd="0" destOrd="0" presId="urn:microsoft.com/office/officeart/2016/7/layout/RepeatingBendingProcessNew"/>
    <dgm:cxn modelId="{5BF1137E-C4D8-6D4A-97B1-C195C0CA07C8}" type="presOf" srcId="{7F48B707-51C1-4390-B162-4D8146B44C36}" destId="{8831BB33-9DE7-2F42-A26C-71B56DCA0CF1}" srcOrd="0" destOrd="0" presId="urn:microsoft.com/office/officeart/2016/7/layout/RepeatingBendingProcessNew"/>
    <dgm:cxn modelId="{550EE785-FB48-46B1-93E4-0EC547AA36C0}" srcId="{2D2EDB1F-1CD7-4367-A044-859FFE5431EB}" destId="{126F23F4-D86B-47A4-92CB-E245539C3F73}" srcOrd="7" destOrd="0" parTransId="{888E830D-FC27-42D4-93E4-FC3EAB56BDBC}" sibTransId="{66777404-EC6B-40DD-BCF0-C39D5C115C67}"/>
    <dgm:cxn modelId="{666E178F-ADBD-174B-82BF-BE033E923635}" type="presOf" srcId="{06B292DA-033D-4422-908E-112756386C30}" destId="{C913FA3B-5DB1-6C4E-8EC0-EF9B91B6E818}" srcOrd="0" destOrd="0" presId="urn:microsoft.com/office/officeart/2016/7/layout/RepeatingBendingProcessNew"/>
    <dgm:cxn modelId="{765EE191-89AA-4744-A0C8-B5BC7E84011C}" type="presOf" srcId="{AC07758C-95F0-4589-9D27-0017CF0D970F}" destId="{DFD4F0A0-595D-F04A-B3D4-BA239ADA64D2}" srcOrd="0" destOrd="0" presId="urn:microsoft.com/office/officeart/2016/7/layout/RepeatingBendingProcessNew"/>
    <dgm:cxn modelId="{9D49D292-EBAB-3548-8E90-36362B14A477}" type="presOf" srcId="{AA057DB5-2F39-4C86-9B0B-AFF9FA022568}" destId="{869535BA-4640-424E-AD82-34669DE597C7}" srcOrd="1" destOrd="0" presId="urn:microsoft.com/office/officeart/2016/7/layout/RepeatingBendingProcessNew"/>
    <dgm:cxn modelId="{FE823699-9F87-6744-B31B-127E52666836}" type="presOf" srcId="{37DD572C-87FC-4047-B445-5FD7C7BBB32C}" destId="{81C5C5ED-2173-A64C-9C9F-C67E5A567C8F}" srcOrd="0" destOrd="0" presId="urn:microsoft.com/office/officeart/2016/7/layout/RepeatingBendingProcessNew"/>
    <dgm:cxn modelId="{398660A0-73E5-C34C-9D6D-B53ECFACC732}" type="presOf" srcId="{AA057DB5-2F39-4C86-9B0B-AFF9FA022568}" destId="{A6B8E347-67D5-5443-AB51-7CB48617E28A}" srcOrd="0" destOrd="0" presId="urn:microsoft.com/office/officeart/2016/7/layout/RepeatingBendingProcessNew"/>
    <dgm:cxn modelId="{D01A9FA7-DED4-1E4B-AEE7-90DE50A1B37F}" type="presOf" srcId="{AC07758C-95F0-4589-9D27-0017CF0D970F}" destId="{015684C4-33B2-6B4D-AF1A-8138F9245D2C}" srcOrd="1" destOrd="0" presId="urn:microsoft.com/office/officeart/2016/7/layout/RepeatingBendingProcessNew"/>
    <dgm:cxn modelId="{1C7105AA-1B47-AC46-872E-AB084B37A15A}" type="presOf" srcId="{72A0785A-65C2-4E9C-9BBB-9B816A0B56A9}" destId="{B0ACFFC2-F37B-8F40-A02D-6CED1B546A86}" srcOrd="0" destOrd="0" presId="urn:microsoft.com/office/officeart/2016/7/layout/RepeatingBendingProcessNew"/>
    <dgm:cxn modelId="{08DE95D1-DD20-004A-B845-1414E7DFDF99}" type="presOf" srcId="{3C49D42B-21C1-4223-9FB8-EAAD5DB568C3}" destId="{4D4D7F19-2E7F-3E4C-9A32-2BA3D5EE5532}" srcOrd="0" destOrd="0" presId="urn:microsoft.com/office/officeart/2016/7/layout/RepeatingBendingProcessNew"/>
    <dgm:cxn modelId="{F49AADD6-D9C5-D149-B9AB-D9DC74A590D3}" type="presOf" srcId="{1EFECC52-042D-4F87-B10C-136FF927D845}" destId="{3B4388ED-E20A-E84E-87C0-44AC9AD0BD25}" srcOrd="1" destOrd="0" presId="urn:microsoft.com/office/officeart/2016/7/layout/RepeatingBendingProcessNew"/>
    <dgm:cxn modelId="{B2736AE6-0AF6-B346-976B-80E9BD2DFB05}" type="presOf" srcId="{7F48B707-51C1-4390-B162-4D8146B44C36}" destId="{A28C5612-85E2-604A-8D22-AAA0DEDC8AB3}" srcOrd="1" destOrd="0" presId="urn:microsoft.com/office/officeart/2016/7/layout/RepeatingBendingProcessNew"/>
    <dgm:cxn modelId="{FF5FB0F3-0C45-2D44-A1E5-40ACC8674776}" type="presOf" srcId="{126F23F4-D86B-47A4-92CB-E245539C3F73}" destId="{25FD7AAB-0DF7-FE45-8581-E494F2A487B0}" srcOrd="0" destOrd="0" presId="urn:microsoft.com/office/officeart/2016/7/layout/RepeatingBendingProcessNew"/>
    <dgm:cxn modelId="{09F7FEF9-9B13-40F2-B09D-336D4235B131}" srcId="{2D2EDB1F-1CD7-4367-A044-859FFE5431EB}" destId="{06B292DA-033D-4422-908E-112756386C30}" srcOrd="4" destOrd="0" parTransId="{B876AD8A-D0F2-458B-AC52-4A51B1BF508E}" sibTransId="{72A0785A-65C2-4E9C-9BBB-9B816A0B56A9}"/>
    <dgm:cxn modelId="{6BD64338-5838-9340-AB6A-72F56C678779}" type="presParOf" srcId="{7533F6B0-8F4F-5244-8D1E-30F361D99553}" destId="{53F44EFF-A85B-464B-9A10-480EA7F1D9D2}" srcOrd="0" destOrd="0" presId="urn:microsoft.com/office/officeart/2016/7/layout/RepeatingBendingProcessNew"/>
    <dgm:cxn modelId="{075DD7D6-E549-B84F-ADE6-122F54F15C91}" type="presParOf" srcId="{7533F6B0-8F4F-5244-8D1E-30F361D99553}" destId="{3806516F-1D68-EE4F-8C5C-7A6A7DD5938E}" srcOrd="1" destOrd="0" presId="urn:microsoft.com/office/officeart/2016/7/layout/RepeatingBendingProcessNew"/>
    <dgm:cxn modelId="{01BCD90B-FDCE-5742-8B53-2891BB710004}" type="presParOf" srcId="{3806516F-1D68-EE4F-8C5C-7A6A7DD5938E}" destId="{3B4388ED-E20A-E84E-87C0-44AC9AD0BD25}" srcOrd="0" destOrd="0" presId="urn:microsoft.com/office/officeart/2016/7/layout/RepeatingBendingProcessNew"/>
    <dgm:cxn modelId="{01C33935-6831-F449-A670-4ADEFE3426D5}" type="presParOf" srcId="{7533F6B0-8F4F-5244-8D1E-30F361D99553}" destId="{36E1A9C9-2187-2E41-8BCB-AFD8F80D6D43}" srcOrd="2" destOrd="0" presId="urn:microsoft.com/office/officeart/2016/7/layout/RepeatingBendingProcessNew"/>
    <dgm:cxn modelId="{A7B394A7-6BB5-6244-8630-A399E7F155DC}" type="presParOf" srcId="{7533F6B0-8F4F-5244-8D1E-30F361D99553}" destId="{8831BB33-9DE7-2F42-A26C-71B56DCA0CF1}" srcOrd="3" destOrd="0" presId="urn:microsoft.com/office/officeart/2016/7/layout/RepeatingBendingProcessNew"/>
    <dgm:cxn modelId="{CA88C91B-20D6-844A-ABFF-8DDD2806F742}" type="presParOf" srcId="{8831BB33-9DE7-2F42-A26C-71B56DCA0CF1}" destId="{A28C5612-85E2-604A-8D22-AAA0DEDC8AB3}" srcOrd="0" destOrd="0" presId="urn:microsoft.com/office/officeart/2016/7/layout/RepeatingBendingProcessNew"/>
    <dgm:cxn modelId="{97D73C35-B212-7046-8067-ACBDC4CDC3B0}" type="presParOf" srcId="{7533F6B0-8F4F-5244-8D1E-30F361D99553}" destId="{81C5C5ED-2173-A64C-9C9F-C67E5A567C8F}" srcOrd="4" destOrd="0" presId="urn:microsoft.com/office/officeart/2016/7/layout/RepeatingBendingProcessNew"/>
    <dgm:cxn modelId="{68357A3A-DB54-D148-9CBB-E1BD12B609AC}" type="presParOf" srcId="{7533F6B0-8F4F-5244-8D1E-30F361D99553}" destId="{DFD4F0A0-595D-F04A-B3D4-BA239ADA64D2}" srcOrd="5" destOrd="0" presId="urn:microsoft.com/office/officeart/2016/7/layout/RepeatingBendingProcessNew"/>
    <dgm:cxn modelId="{8DC7DF32-CDF5-204E-A6AF-66F55C90521A}" type="presParOf" srcId="{DFD4F0A0-595D-F04A-B3D4-BA239ADA64D2}" destId="{015684C4-33B2-6B4D-AF1A-8138F9245D2C}" srcOrd="0" destOrd="0" presId="urn:microsoft.com/office/officeart/2016/7/layout/RepeatingBendingProcessNew"/>
    <dgm:cxn modelId="{9F8FFC02-35FF-A94A-80CC-92FD7F34E0B7}" type="presParOf" srcId="{7533F6B0-8F4F-5244-8D1E-30F361D99553}" destId="{9C1CBC16-A74F-D54B-89BB-2C562705FB28}" srcOrd="6" destOrd="0" presId="urn:microsoft.com/office/officeart/2016/7/layout/RepeatingBendingProcessNew"/>
    <dgm:cxn modelId="{1562DE36-47CE-1F45-9950-669B524BD674}" type="presParOf" srcId="{7533F6B0-8F4F-5244-8D1E-30F361D99553}" destId="{EAC47953-4CD1-4542-B33A-B0A23645888E}" srcOrd="7" destOrd="0" presId="urn:microsoft.com/office/officeart/2016/7/layout/RepeatingBendingProcessNew"/>
    <dgm:cxn modelId="{8906AAD4-3A50-4848-A5C9-6C8917586D2E}" type="presParOf" srcId="{EAC47953-4CD1-4542-B33A-B0A23645888E}" destId="{726564B1-BB14-084D-AF9F-45CE9836BC62}" srcOrd="0" destOrd="0" presId="urn:microsoft.com/office/officeart/2016/7/layout/RepeatingBendingProcessNew"/>
    <dgm:cxn modelId="{BBE200C1-14B7-714A-8DFF-FF290E8FAC2D}" type="presParOf" srcId="{7533F6B0-8F4F-5244-8D1E-30F361D99553}" destId="{C913FA3B-5DB1-6C4E-8EC0-EF9B91B6E818}" srcOrd="8" destOrd="0" presId="urn:microsoft.com/office/officeart/2016/7/layout/RepeatingBendingProcessNew"/>
    <dgm:cxn modelId="{46D78CCC-1CDD-3F4C-9789-DF53FB4F6DA4}" type="presParOf" srcId="{7533F6B0-8F4F-5244-8D1E-30F361D99553}" destId="{B0ACFFC2-F37B-8F40-A02D-6CED1B546A86}" srcOrd="9" destOrd="0" presId="urn:microsoft.com/office/officeart/2016/7/layout/RepeatingBendingProcessNew"/>
    <dgm:cxn modelId="{07EDC3AC-FAE9-7549-83E5-CED7B7E4CB8F}" type="presParOf" srcId="{B0ACFFC2-F37B-8F40-A02D-6CED1B546A86}" destId="{8C422361-4FC6-8041-9EAC-B1B378478FB4}" srcOrd="0" destOrd="0" presId="urn:microsoft.com/office/officeart/2016/7/layout/RepeatingBendingProcessNew"/>
    <dgm:cxn modelId="{D92F7D91-DE3A-694D-A997-BC0FAB68428C}" type="presParOf" srcId="{7533F6B0-8F4F-5244-8D1E-30F361D99553}" destId="{4D4D7F19-2E7F-3E4C-9A32-2BA3D5EE5532}" srcOrd="10" destOrd="0" presId="urn:microsoft.com/office/officeart/2016/7/layout/RepeatingBendingProcessNew"/>
    <dgm:cxn modelId="{E862118C-D806-2048-838D-54C84EF858B7}" type="presParOf" srcId="{7533F6B0-8F4F-5244-8D1E-30F361D99553}" destId="{A6B8E347-67D5-5443-AB51-7CB48617E28A}" srcOrd="11" destOrd="0" presId="urn:microsoft.com/office/officeart/2016/7/layout/RepeatingBendingProcessNew"/>
    <dgm:cxn modelId="{11427434-2822-5E44-A97B-3A110FC4B0EC}" type="presParOf" srcId="{A6B8E347-67D5-5443-AB51-7CB48617E28A}" destId="{869535BA-4640-424E-AD82-34669DE597C7}" srcOrd="0" destOrd="0" presId="urn:microsoft.com/office/officeart/2016/7/layout/RepeatingBendingProcessNew"/>
    <dgm:cxn modelId="{F0D599DE-3884-314F-A5B5-B96D0AC56C45}" type="presParOf" srcId="{7533F6B0-8F4F-5244-8D1E-30F361D99553}" destId="{078D0C7D-BA67-8E4D-81BA-BB25B44AF136}" srcOrd="12" destOrd="0" presId="urn:microsoft.com/office/officeart/2016/7/layout/RepeatingBendingProcessNew"/>
    <dgm:cxn modelId="{2A044F22-4CAE-7B41-9936-64093EE49E97}" type="presParOf" srcId="{7533F6B0-8F4F-5244-8D1E-30F361D99553}" destId="{DFBC5346-76B8-474F-B8F0-EF23FC0FFCF7}" srcOrd="13" destOrd="0" presId="urn:microsoft.com/office/officeart/2016/7/layout/RepeatingBendingProcessNew"/>
    <dgm:cxn modelId="{F6ED1359-BE44-5048-9CCB-86FE6D177B23}" type="presParOf" srcId="{DFBC5346-76B8-474F-B8F0-EF23FC0FFCF7}" destId="{09BC729E-7FCD-3E4E-8710-9D9AE17FDF39}" srcOrd="0" destOrd="0" presId="urn:microsoft.com/office/officeart/2016/7/layout/RepeatingBendingProcessNew"/>
    <dgm:cxn modelId="{C353A769-6E34-6E45-94A0-F2AA01CB3CCE}" type="presParOf" srcId="{7533F6B0-8F4F-5244-8D1E-30F361D99553}" destId="{25FD7AAB-0DF7-FE45-8581-E494F2A487B0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2EDB1F-1CD7-4367-A044-859FFE5431EB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50B7F1D2-AC63-4BF0-A655-7AA6CBD05FB0}">
      <dgm:prSet/>
      <dgm:spPr/>
      <dgm:t>
        <a:bodyPr/>
        <a:lstStyle/>
        <a:p>
          <a:r>
            <a:rPr lang="en-US"/>
            <a:t>Detects fires within 5 minutes of ignition (vs. traditional 30-45 minutes)</a:t>
          </a:r>
        </a:p>
      </dgm:t>
    </dgm:pt>
    <dgm:pt modelId="{31DE5C5E-7D82-4D4B-97B5-7800B881E43C}" type="parTrans" cxnId="{15314735-33D4-4A2B-BE24-5F1D5B4698B6}">
      <dgm:prSet/>
      <dgm:spPr/>
      <dgm:t>
        <a:bodyPr/>
        <a:lstStyle/>
        <a:p>
          <a:endParaRPr lang="en-US"/>
        </a:p>
      </dgm:t>
    </dgm:pt>
    <dgm:pt modelId="{1EFECC52-042D-4F87-B10C-136FF927D845}" type="sibTrans" cxnId="{15314735-33D4-4A2B-BE24-5F1D5B4698B6}">
      <dgm:prSet/>
      <dgm:spPr/>
      <dgm:t>
        <a:bodyPr/>
        <a:lstStyle/>
        <a:p>
          <a:endParaRPr lang="en-US"/>
        </a:p>
      </dgm:t>
    </dgm:pt>
    <dgm:pt modelId="{39BE31A2-C299-4051-95B5-888F17753D42}">
      <dgm:prSet/>
      <dgm:spPr/>
      <dgm:t>
        <a:bodyPr/>
        <a:lstStyle/>
        <a:p>
          <a:r>
            <a:rPr lang="en-US"/>
            <a:t>Reduces false alarms by 90% through AI verification</a:t>
          </a:r>
        </a:p>
      </dgm:t>
    </dgm:pt>
    <dgm:pt modelId="{4F2CCABB-46F1-48A0-9AA5-CF53B877F677}" type="parTrans" cxnId="{2D241162-12E3-4C9D-B523-2BDEA08683FB}">
      <dgm:prSet/>
      <dgm:spPr/>
      <dgm:t>
        <a:bodyPr/>
        <a:lstStyle/>
        <a:p>
          <a:endParaRPr lang="en-US"/>
        </a:p>
      </dgm:t>
    </dgm:pt>
    <dgm:pt modelId="{7F48B707-51C1-4390-B162-4D8146B44C36}" type="sibTrans" cxnId="{2D241162-12E3-4C9D-B523-2BDEA08683FB}">
      <dgm:prSet/>
      <dgm:spPr/>
      <dgm:t>
        <a:bodyPr/>
        <a:lstStyle/>
        <a:p>
          <a:endParaRPr lang="en-US"/>
        </a:p>
      </dgm:t>
    </dgm:pt>
    <dgm:pt modelId="{37DD572C-87FC-4047-B445-5FD7C7BBB32C}">
      <dgm:prSet/>
      <dgm:spPr/>
      <dgm:t>
        <a:bodyPr/>
        <a:lstStyle/>
        <a:p>
          <a:r>
            <a:rPr lang="en-US"/>
            <a:t>Covers 50,000 acres per monitoring station</a:t>
          </a:r>
        </a:p>
      </dgm:t>
    </dgm:pt>
    <dgm:pt modelId="{90EA089E-BD67-4C37-BD13-BBB4D24AEA01}" type="parTrans" cxnId="{4BE46E5C-A493-4D71-A1D6-412B6F8BA300}">
      <dgm:prSet/>
      <dgm:spPr/>
      <dgm:t>
        <a:bodyPr/>
        <a:lstStyle/>
        <a:p>
          <a:endParaRPr lang="en-US"/>
        </a:p>
      </dgm:t>
    </dgm:pt>
    <dgm:pt modelId="{AC07758C-95F0-4589-9D27-0017CF0D970F}" type="sibTrans" cxnId="{4BE46E5C-A493-4D71-A1D6-412B6F8BA300}">
      <dgm:prSet/>
      <dgm:spPr/>
      <dgm:t>
        <a:bodyPr/>
        <a:lstStyle/>
        <a:p>
          <a:endParaRPr lang="en-US"/>
        </a:p>
      </dgm:t>
    </dgm:pt>
    <dgm:pt modelId="{20FF1988-C1A3-4D7F-B0CD-DCC722BAB7EA}">
      <dgm:prSet/>
      <dgm:spPr/>
      <dgm:t>
        <a:bodyPr/>
        <a:lstStyle/>
        <a:p>
          <a:r>
            <a:rPr lang="en-US"/>
            <a:t>Instant alerts to communities and first responders</a:t>
          </a:r>
        </a:p>
      </dgm:t>
    </dgm:pt>
    <dgm:pt modelId="{396CB725-F366-4171-A411-2AA257831D1B}" type="parTrans" cxnId="{B40F1926-1DEF-457B-85E9-84C13C0EFA93}">
      <dgm:prSet/>
      <dgm:spPr/>
      <dgm:t>
        <a:bodyPr/>
        <a:lstStyle/>
        <a:p>
          <a:endParaRPr lang="en-US"/>
        </a:p>
      </dgm:t>
    </dgm:pt>
    <dgm:pt modelId="{641C68AB-097F-4EAA-B147-A0FE9653B52F}" type="sibTrans" cxnId="{B40F1926-1DEF-457B-85E9-84C13C0EFA93}">
      <dgm:prSet/>
      <dgm:spPr/>
      <dgm:t>
        <a:bodyPr/>
        <a:lstStyle/>
        <a:p>
          <a:endParaRPr lang="en-US"/>
        </a:p>
      </dgm:t>
    </dgm:pt>
    <dgm:pt modelId="{06B292DA-033D-4422-908E-112756386C30}">
      <dgm:prSet/>
      <dgm:spPr/>
      <dgm:t>
        <a:bodyPr/>
        <a:lstStyle/>
        <a:p>
          <a:r>
            <a:rPr lang="en-US" dirty="0"/>
            <a:t>Save up to $10M in property damage per incident</a:t>
          </a:r>
        </a:p>
      </dgm:t>
    </dgm:pt>
    <dgm:pt modelId="{B876AD8A-D0F2-458B-AC52-4A51B1BF508E}" type="parTrans" cxnId="{09F7FEF9-9B13-40F2-B09D-336D4235B131}">
      <dgm:prSet/>
      <dgm:spPr/>
      <dgm:t>
        <a:bodyPr/>
        <a:lstStyle/>
        <a:p>
          <a:endParaRPr lang="en-US"/>
        </a:p>
      </dgm:t>
    </dgm:pt>
    <dgm:pt modelId="{72A0785A-65C2-4E9C-9BBB-9B816A0B56A9}" type="sibTrans" cxnId="{09F7FEF9-9B13-40F2-B09D-336D4235B131}">
      <dgm:prSet/>
      <dgm:spPr/>
      <dgm:t>
        <a:bodyPr/>
        <a:lstStyle/>
        <a:p>
          <a:endParaRPr lang="en-US"/>
        </a:p>
      </dgm:t>
    </dgm:pt>
    <dgm:pt modelId="{3C49D42B-21C1-4223-9FB8-EAAD5DB568C3}">
      <dgm:prSet/>
      <dgm:spPr/>
      <dgm:t>
        <a:bodyPr/>
        <a:lstStyle/>
        <a:p>
          <a:r>
            <a:rPr lang="en-US"/>
            <a:t>Reduce response time by 80%</a:t>
          </a:r>
        </a:p>
      </dgm:t>
    </dgm:pt>
    <dgm:pt modelId="{BB9D054D-55A4-4E79-84D7-6CC9FEB36B2E}" type="parTrans" cxnId="{31436108-9F3F-40A7-A53D-78D6936C751C}">
      <dgm:prSet/>
      <dgm:spPr/>
      <dgm:t>
        <a:bodyPr/>
        <a:lstStyle/>
        <a:p>
          <a:endParaRPr lang="en-US"/>
        </a:p>
      </dgm:t>
    </dgm:pt>
    <dgm:pt modelId="{AA057DB5-2F39-4C86-9B0B-AFF9FA022568}" type="sibTrans" cxnId="{31436108-9F3F-40A7-A53D-78D6936C751C}">
      <dgm:prSet/>
      <dgm:spPr/>
      <dgm:t>
        <a:bodyPr/>
        <a:lstStyle/>
        <a:p>
          <a:endParaRPr lang="en-US"/>
        </a:p>
      </dgm:t>
    </dgm:pt>
    <dgm:pt modelId="{6264AF3C-B435-4AB7-B97D-6C2FDF2B1D2C}">
      <dgm:prSet/>
      <dgm:spPr/>
      <dgm:t>
        <a:bodyPr/>
        <a:lstStyle/>
        <a:p>
          <a:r>
            <a:rPr lang="en-US"/>
            <a:t>Protect 100,000+ lives in high-risk areas</a:t>
          </a:r>
        </a:p>
      </dgm:t>
    </dgm:pt>
    <dgm:pt modelId="{73841A3B-84A0-45AC-9E48-0BF9A909EC69}" type="parTrans" cxnId="{A747B655-34F5-4763-B407-096C438E9A5E}">
      <dgm:prSet/>
      <dgm:spPr/>
      <dgm:t>
        <a:bodyPr/>
        <a:lstStyle/>
        <a:p>
          <a:endParaRPr lang="en-US"/>
        </a:p>
      </dgm:t>
    </dgm:pt>
    <dgm:pt modelId="{CAC17AC0-0D69-48EC-B2B9-4622FD833590}" type="sibTrans" cxnId="{A747B655-34F5-4763-B407-096C438E9A5E}">
      <dgm:prSet/>
      <dgm:spPr/>
      <dgm:t>
        <a:bodyPr/>
        <a:lstStyle/>
        <a:p>
          <a:endParaRPr lang="en-US"/>
        </a:p>
      </dgm:t>
    </dgm:pt>
    <dgm:pt modelId="{126F23F4-D86B-47A4-92CB-E245539C3F73}">
      <dgm:prSet/>
      <dgm:spPr/>
      <dgm:t>
        <a:bodyPr/>
        <a:lstStyle/>
        <a:p>
          <a:r>
            <a:rPr lang="en-US"/>
            <a:t>Cut firefighting costs by 60% through early intervention</a:t>
          </a:r>
        </a:p>
      </dgm:t>
    </dgm:pt>
    <dgm:pt modelId="{888E830D-FC27-42D4-93E4-FC3EAB56BDBC}" type="parTrans" cxnId="{550EE785-FB48-46B1-93E4-0EC547AA36C0}">
      <dgm:prSet/>
      <dgm:spPr/>
      <dgm:t>
        <a:bodyPr/>
        <a:lstStyle/>
        <a:p>
          <a:endParaRPr lang="en-US"/>
        </a:p>
      </dgm:t>
    </dgm:pt>
    <dgm:pt modelId="{66777404-EC6B-40DD-BCF0-C39D5C115C67}" type="sibTrans" cxnId="{550EE785-FB48-46B1-93E4-0EC547AA36C0}">
      <dgm:prSet/>
      <dgm:spPr/>
      <dgm:t>
        <a:bodyPr/>
        <a:lstStyle/>
        <a:p>
          <a:endParaRPr lang="en-US"/>
        </a:p>
      </dgm:t>
    </dgm:pt>
    <dgm:pt modelId="{7533F6B0-8F4F-5244-8D1E-30F361D99553}" type="pres">
      <dgm:prSet presAssocID="{2D2EDB1F-1CD7-4367-A044-859FFE5431EB}" presName="Name0" presStyleCnt="0">
        <dgm:presLayoutVars>
          <dgm:dir/>
          <dgm:resizeHandles val="exact"/>
        </dgm:presLayoutVars>
      </dgm:prSet>
      <dgm:spPr/>
    </dgm:pt>
    <dgm:pt modelId="{53F44EFF-A85B-464B-9A10-480EA7F1D9D2}" type="pres">
      <dgm:prSet presAssocID="{50B7F1D2-AC63-4BF0-A655-7AA6CBD05FB0}" presName="node" presStyleLbl="node1" presStyleIdx="0" presStyleCnt="8">
        <dgm:presLayoutVars>
          <dgm:bulletEnabled val="1"/>
        </dgm:presLayoutVars>
      </dgm:prSet>
      <dgm:spPr/>
    </dgm:pt>
    <dgm:pt modelId="{3806516F-1D68-EE4F-8C5C-7A6A7DD5938E}" type="pres">
      <dgm:prSet presAssocID="{1EFECC52-042D-4F87-B10C-136FF927D845}" presName="sibTrans" presStyleLbl="sibTrans1D1" presStyleIdx="0" presStyleCnt="7"/>
      <dgm:spPr/>
    </dgm:pt>
    <dgm:pt modelId="{3B4388ED-E20A-E84E-87C0-44AC9AD0BD25}" type="pres">
      <dgm:prSet presAssocID="{1EFECC52-042D-4F87-B10C-136FF927D845}" presName="connectorText" presStyleLbl="sibTrans1D1" presStyleIdx="0" presStyleCnt="7"/>
      <dgm:spPr/>
    </dgm:pt>
    <dgm:pt modelId="{36E1A9C9-2187-2E41-8BCB-AFD8F80D6D43}" type="pres">
      <dgm:prSet presAssocID="{39BE31A2-C299-4051-95B5-888F17753D42}" presName="node" presStyleLbl="node1" presStyleIdx="1" presStyleCnt="8">
        <dgm:presLayoutVars>
          <dgm:bulletEnabled val="1"/>
        </dgm:presLayoutVars>
      </dgm:prSet>
      <dgm:spPr/>
    </dgm:pt>
    <dgm:pt modelId="{8831BB33-9DE7-2F42-A26C-71B56DCA0CF1}" type="pres">
      <dgm:prSet presAssocID="{7F48B707-51C1-4390-B162-4D8146B44C36}" presName="sibTrans" presStyleLbl="sibTrans1D1" presStyleIdx="1" presStyleCnt="7"/>
      <dgm:spPr/>
    </dgm:pt>
    <dgm:pt modelId="{A28C5612-85E2-604A-8D22-AAA0DEDC8AB3}" type="pres">
      <dgm:prSet presAssocID="{7F48B707-51C1-4390-B162-4D8146B44C36}" presName="connectorText" presStyleLbl="sibTrans1D1" presStyleIdx="1" presStyleCnt="7"/>
      <dgm:spPr/>
    </dgm:pt>
    <dgm:pt modelId="{81C5C5ED-2173-A64C-9C9F-C67E5A567C8F}" type="pres">
      <dgm:prSet presAssocID="{37DD572C-87FC-4047-B445-5FD7C7BBB32C}" presName="node" presStyleLbl="node1" presStyleIdx="2" presStyleCnt="8">
        <dgm:presLayoutVars>
          <dgm:bulletEnabled val="1"/>
        </dgm:presLayoutVars>
      </dgm:prSet>
      <dgm:spPr/>
    </dgm:pt>
    <dgm:pt modelId="{DFD4F0A0-595D-F04A-B3D4-BA239ADA64D2}" type="pres">
      <dgm:prSet presAssocID="{AC07758C-95F0-4589-9D27-0017CF0D970F}" presName="sibTrans" presStyleLbl="sibTrans1D1" presStyleIdx="2" presStyleCnt="7"/>
      <dgm:spPr/>
    </dgm:pt>
    <dgm:pt modelId="{015684C4-33B2-6B4D-AF1A-8138F9245D2C}" type="pres">
      <dgm:prSet presAssocID="{AC07758C-95F0-4589-9D27-0017CF0D970F}" presName="connectorText" presStyleLbl="sibTrans1D1" presStyleIdx="2" presStyleCnt="7"/>
      <dgm:spPr/>
    </dgm:pt>
    <dgm:pt modelId="{9C1CBC16-A74F-D54B-89BB-2C562705FB28}" type="pres">
      <dgm:prSet presAssocID="{20FF1988-C1A3-4D7F-B0CD-DCC722BAB7EA}" presName="node" presStyleLbl="node1" presStyleIdx="3" presStyleCnt="8">
        <dgm:presLayoutVars>
          <dgm:bulletEnabled val="1"/>
        </dgm:presLayoutVars>
      </dgm:prSet>
      <dgm:spPr/>
    </dgm:pt>
    <dgm:pt modelId="{EAC47953-4CD1-4542-B33A-B0A23645888E}" type="pres">
      <dgm:prSet presAssocID="{641C68AB-097F-4EAA-B147-A0FE9653B52F}" presName="sibTrans" presStyleLbl="sibTrans1D1" presStyleIdx="3" presStyleCnt="7"/>
      <dgm:spPr/>
    </dgm:pt>
    <dgm:pt modelId="{726564B1-BB14-084D-AF9F-45CE9836BC62}" type="pres">
      <dgm:prSet presAssocID="{641C68AB-097F-4EAA-B147-A0FE9653B52F}" presName="connectorText" presStyleLbl="sibTrans1D1" presStyleIdx="3" presStyleCnt="7"/>
      <dgm:spPr/>
    </dgm:pt>
    <dgm:pt modelId="{C913FA3B-5DB1-6C4E-8EC0-EF9B91B6E818}" type="pres">
      <dgm:prSet presAssocID="{06B292DA-033D-4422-908E-112756386C30}" presName="node" presStyleLbl="node1" presStyleIdx="4" presStyleCnt="8">
        <dgm:presLayoutVars>
          <dgm:bulletEnabled val="1"/>
        </dgm:presLayoutVars>
      </dgm:prSet>
      <dgm:spPr/>
    </dgm:pt>
    <dgm:pt modelId="{B0ACFFC2-F37B-8F40-A02D-6CED1B546A86}" type="pres">
      <dgm:prSet presAssocID="{72A0785A-65C2-4E9C-9BBB-9B816A0B56A9}" presName="sibTrans" presStyleLbl="sibTrans1D1" presStyleIdx="4" presStyleCnt="7"/>
      <dgm:spPr/>
    </dgm:pt>
    <dgm:pt modelId="{8C422361-4FC6-8041-9EAC-B1B378478FB4}" type="pres">
      <dgm:prSet presAssocID="{72A0785A-65C2-4E9C-9BBB-9B816A0B56A9}" presName="connectorText" presStyleLbl="sibTrans1D1" presStyleIdx="4" presStyleCnt="7"/>
      <dgm:spPr/>
    </dgm:pt>
    <dgm:pt modelId="{4D4D7F19-2E7F-3E4C-9A32-2BA3D5EE5532}" type="pres">
      <dgm:prSet presAssocID="{3C49D42B-21C1-4223-9FB8-EAAD5DB568C3}" presName="node" presStyleLbl="node1" presStyleIdx="5" presStyleCnt="8">
        <dgm:presLayoutVars>
          <dgm:bulletEnabled val="1"/>
        </dgm:presLayoutVars>
      </dgm:prSet>
      <dgm:spPr/>
    </dgm:pt>
    <dgm:pt modelId="{A6B8E347-67D5-5443-AB51-7CB48617E28A}" type="pres">
      <dgm:prSet presAssocID="{AA057DB5-2F39-4C86-9B0B-AFF9FA022568}" presName="sibTrans" presStyleLbl="sibTrans1D1" presStyleIdx="5" presStyleCnt="7"/>
      <dgm:spPr/>
    </dgm:pt>
    <dgm:pt modelId="{869535BA-4640-424E-AD82-34669DE597C7}" type="pres">
      <dgm:prSet presAssocID="{AA057DB5-2F39-4C86-9B0B-AFF9FA022568}" presName="connectorText" presStyleLbl="sibTrans1D1" presStyleIdx="5" presStyleCnt="7"/>
      <dgm:spPr/>
    </dgm:pt>
    <dgm:pt modelId="{078D0C7D-BA67-8E4D-81BA-BB25B44AF136}" type="pres">
      <dgm:prSet presAssocID="{6264AF3C-B435-4AB7-B97D-6C2FDF2B1D2C}" presName="node" presStyleLbl="node1" presStyleIdx="6" presStyleCnt="8">
        <dgm:presLayoutVars>
          <dgm:bulletEnabled val="1"/>
        </dgm:presLayoutVars>
      </dgm:prSet>
      <dgm:spPr/>
    </dgm:pt>
    <dgm:pt modelId="{DFBC5346-76B8-474F-B8F0-EF23FC0FFCF7}" type="pres">
      <dgm:prSet presAssocID="{CAC17AC0-0D69-48EC-B2B9-4622FD833590}" presName="sibTrans" presStyleLbl="sibTrans1D1" presStyleIdx="6" presStyleCnt="7"/>
      <dgm:spPr/>
    </dgm:pt>
    <dgm:pt modelId="{09BC729E-7FCD-3E4E-8710-9D9AE17FDF39}" type="pres">
      <dgm:prSet presAssocID="{CAC17AC0-0D69-48EC-B2B9-4622FD833590}" presName="connectorText" presStyleLbl="sibTrans1D1" presStyleIdx="6" presStyleCnt="7"/>
      <dgm:spPr/>
    </dgm:pt>
    <dgm:pt modelId="{25FD7AAB-0DF7-FE45-8581-E494F2A487B0}" type="pres">
      <dgm:prSet presAssocID="{126F23F4-D86B-47A4-92CB-E245539C3F73}" presName="node" presStyleLbl="node1" presStyleIdx="7" presStyleCnt="8">
        <dgm:presLayoutVars>
          <dgm:bulletEnabled val="1"/>
        </dgm:presLayoutVars>
      </dgm:prSet>
      <dgm:spPr/>
    </dgm:pt>
  </dgm:ptLst>
  <dgm:cxnLst>
    <dgm:cxn modelId="{D5F34700-846B-0749-9FA1-6FC189968F02}" type="presOf" srcId="{2D2EDB1F-1CD7-4367-A044-859FFE5431EB}" destId="{7533F6B0-8F4F-5244-8D1E-30F361D99553}" srcOrd="0" destOrd="0" presId="urn:microsoft.com/office/officeart/2016/7/layout/RepeatingBendingProcessNew"/>
    <dgm:cxn modelId="{CC3D4D00-B683-454D-BE71-641772A38845}" type="presOf" srcId="{50B7F1D2-AC63-4BF0-A655-7AA6CBD05FB0}" destId="{53F44EFF-A85B-464B-9A10-480EA7F1D9D2}" srcOrd="0" destOrd="0" presId="urn:microsoft.com/office/officeart/2016/7/layout/RepeatingBendingProcessNew"/>
    <dgm:cxn modelId="{B88DDD04-E09B-6849-8850-D9CD0D2521EC}" type="presOf" srcId="{CAC17AC0-0D69-48EC-B2B9-4622FD833590}" destId="{DFBC5346-76B8-474F-B8F0-EF23FC0FFCF7}" srcOrd="0" destOrd="0" presId="urn:microsoft.com/office/officeart/2016/7/layout/RepeatingBendingProcessNew"/>
    <dgm:cxn modelId="{31436108-9F3F-40A7-A53D-78D6936C751C}" srcId="{2D2EDB1F-1CD7-4367-A044-859FFE5431EB}" destId="{3C49D42B-21C1-4223-9FB8-EAAD5DB568C3}" srcOrd="5" destOrd="0" parTransId="{BB9D054D-55A4-4E79-84D7-6CC9FEB36B2E}" sibTransId="{AA057DB5-2F39-4C86-9B0B-AFF9FA022568}"/>
    <dgm:cxn modelId="{93C54509-AD3E-504F-8026-6B0DF9DFA2F4}" type="presOf" srcId="{641C68AB-097F-4EAA-B147-A0FE9653B52F}" destId="{EAC47953-4CD1-4542-B33A-B0A23645888E}" srcOrd="0" destOrd="0" presId="urn:microsoft.com/office/officeart/2016/7/layout/RepeatingBendingProcessNew"/>
    <dgm:cxn modelId="{9E5BAE12-2E97-AC4E-AF98-B9A2F470618E}" type="presOf" srcId="{641C68AB-097F-4EAA-B147-A0FE9653B52F}" destId="{726564B1-BB14-084D-AF9F-45CE9836BC62}" srcOrd="1" destOrd="0" presId="urn:microsoft.com/office/officeart/2016/7/layout/RepeatingBendingProcessNew"/>
    <dgm:cxn modelId="{B40F1926-1DEF-457B-85E9-84C13C0EFA93}" srcId="{2D2EDB1F-1CD7-4367-A044-859FFE5431EB}" destId="{20FF1988-C1A3-4D7F-B0CD-DCC722BAB7EA}" srcOrd="3" destOrd="0" parTransId="{396CB725-F366-4171-A411-2AA257831D1B}" sibTransId="{641C68AB-097F-4EAA-B147-A0FE9653B52F}"/>
    <dgm:cxn modelId="{87704C2C-9A07-7E41-8B49-B81611CC8274}" type="presOf" srcId="{6264AF3C-B435-4AB7-B97D-6C2FDF2B1D2C}" destId="{078D0C7D-BA67-8E4D-81BA-BB25B44AF136}" srcOrd="0" destOrd="0" presId="urn:microsoft.com/office/officeart/2016/7/layout/RepeatingBendingProcessNew"/>
    <dgm:cxn modelId="{15314735-33D4-4A2B-BE24-5F1D5B4698B6}" srcId="{2D2EDB1F-1CD7-4367-A044-859FFE5431EB}" destId="{50B7F1D2-AC63-4BF0-A655-7AA6CBD05FB0}" srcOrd="0" destOrd="0" parTransId="{31DE5C5E-7D82-4D4B-97B5-7800B881E43C}" sibTransId="{1EFECC52-042D-4F87-B10C-136FF927D845}"/>
    <dgm:cxn modelId="{FDFD6536-BEAF-DB4D-9772-6C1610ED1977}" type="presOf" srcId="{CAC17AC0-0D69-48EC-B2B9-4622FD833590}" destId="{09BC729E-7FCD-3E4E-8710-9D9AE17FDF39}" srcOrd="1" destOrd="0" presId="urn:microsoft.com/office/officeart/2016/7/layout/RepeatingBendingProcessNew"/>
    <dgm:cxn modelId="{E1921339-69A1-4445-B6B0-1BDD7699B204}" type="presOf" srcId="{72A0785A-65C2-4E9C-9BBB-9B816A0B56A9}" destId="{8C422361-4FC6-8041-9EAC-B1B378478FB4}" srcOrd="1" destOrd="0" presId="urn:microsoft.com/office/officeart/2016/7/layout/RepeatingBendingProcessNew"/>
    <dgm:cxn modelId="{3F4F8248-E238-3242-A4AD-D52D9C5FC4EE}" type="presOf" srcId="{1EFECC52-042D-4F87-B10C-136FF927D845}" destId="{3806516F-1D68-EE4F-8C5C-7A6A7DD5938E}" srcOrd="0" destOrd="0" presId="urn:microsoft.com/office/officeart/2016/7/layout/RepeatingBendingProcessNew"/>
    <dgm:cxn modelId="{A747B655-34F5-4763-B407-096C438E9A5E}" srcId="{2D2EDB1F-1CD7-4367-A044-859FFE5431EB}" destId="{6264AF3C-B435-4AB7-B97D-6C2FDF2B1D2C}" srcOrd="6" destOrd="0" parTransId="{73841A3B-84A0-45AC-9E48-0BF9A909EC69}" sibTransId="{CAC17AC0-0D69-48EC-B2B9-4622FD833590}"/>
    <dgm:cxn modelId="{10F43D57-5A76-4541-949C-FA6DC54CE3A9}" type="presOf" srcId="{39BE31A2-C299-4051-95B5-888F17753D42}" destId="{36E1A9C9-2187-2E41-8BCB-AFD8F80D6D43}" srcOrd="0" destOrd="0" presId="urn:microsoft.com/office/officeart/2016/7/layout/RepeatingBendingProcessNew"/>
    <dgm:cxn modelId="{4BE46E5C-A493-4D71-A1D6-412B6F8BA300}" srcId="{2D2EDB1F-1CD7-4367-A044-859FFE5431EB}" destId="{37DD572C-87FC-4047-B445-5FD7C7BBB32C}" srcOrd="2" destOrd="0" parTransId="{90EA089E-BD67-4C37-BD13-BBB4D24AEA01}" sibTransId="{AC07758C-95F0-4589-9D27-0017CF0D970F}"/>
    <dgm:cxn modelId="{2D241162-12E3-4C9D-B523-2BDEA08683FB}" srcId="{2D2EDB1F-1CD7-4367-A044-859FFE5431EB}" destId="{39BE31A2-C299-4051-95B5-888F17753D42}" srcOrd="1" destOrd="0" parTransId="{4F2CCABB-46F1-48A0-9AA5-CF53B877F677}" sibTransId="{7F48B707-51C1-4390-B162-4D8146B44C36}"/>
    <dgm:cxn modelId="{50093776-3CFE-0445-806A-5DABFAC2C58E}" type="presOf" srcId="{20FF1988-C1A3-4D7F-B0CD-DCC722BAB7EA}" destId="{9C1CBC16-A74F-D54B-89BB-2C562705FB28}" srcOrd="0" destOrd="0" presId="urn:microsoft.com/office/officeart/2016/7/layout/RepeatingBendingProcessNew"/>
    <dgm:cxn modelId="{5BF1137E-C4D8-6D4A-97B1-C195C0CA07C8}" type="presOf" srcId="{7F48B707-51C1-4390-B162-4D8146B44C36}" destId="{8831BB33-9DE7-2F42-A26C-71B56DCA0CF1}" srcOrd="0" destOrd="0" presId="urn:microsoft.com/office/officeart/2016/7/layout/RepeatingBendingProcessNew"/>
    <dgm:cxn modelId="{550EE785-FB48-46B1-93E4-0EC547AA36C0}" srcId="{2D2EDB1F-1CD7-4367-A044-859FFE5431EB}" destId="{126F23F4-D86B-47A4-92CB-E245539C3F73}" srcOrd="7" destOrd="0" parTransId="{888E830D-FC27-42D4-93E4-FC3EAB56BDBC}" sibTransId="{66777404-EC6B-40DD-BCF0-C39D5C115C67}"/>
    <dgm:cxn modelId="{666E178F-ADBD-174B-82BF-BE033E923635}" type="presOf" srcId="{06B292DA-033D-4422-908E-112756386C30}" destId="{C913FA3B-5DB1-6C4E-8EC0-EF9B91B6E818}" srcOrd="0" destOrd="0" presId="urn:microsoft.com/office/officeart/2016/7/layout/RepeatingBendingProcessNew"/>
    <dgm:cxn modelId="{765EE191-89AA-4744-A0C8-B5BC7E84011C}" type="presOf" srcId="{AC07758C-95F0-4589-9D27-0017CF0D970F}" destId="{DFD4F0A0-595D-F04A-B3D4-BA239ADA64D2}" srcOrd="0" destOrd="0" presId="urn:microsoft.com/office/officeart/2016/7/layout/RepeatingBendingProcessNew"/>
    <dgm:cxn modelId="{9D49D292-EBAB-3548-8E90-36362B14A477}" type="presOf" srcId="{AA057DB5-2F39-4C86-9B0B-AFF9FA022568}" destId="{869535BA-4640-424E-AD82-34669DE597C7}" srcOrd="1" destOrd="0" presId="urn:microsoft.com/office/officeart/2016/7/layout/RepeatingBendingProcessNew"/>
    <dgm:cxn modelId="{FE823699-9F87-6744-B31B-127E52666836}" type="presOf" srcId="{37DD572C-87FC-4047-B445-5FD7C7BBB32C}" destId="{81C5C5ED-2173-A64C-9C9F-C67E5A567C8F}" srcOrd="0" destOrd="0" presId="urn:microsoft.com/office/officeart/2016/7/layout/RepeatingBendingProcessNew"/>
    <dgm:cxn modelId="{398660A0-73E5-C34C-9D6D-B53ECFACC732}" type="presOf" srcId="{AA057DB5-2F39-4C86-9B0B-AFF9FA022568}" destId="{A6B8E347-67D5-5443-AB51-7CB48617E28A}" srcOrd="0" destOrd="0" presId="urn:microsoft.com/office/officeart/2016/7/layout/RepeatingBendingProcessNew"/>
    <dgm:cxn modelId="{D01A9FA7-DED4-1E4B-AEE7-90DE50A1B37F}" type="presOf" srcId="{AC07758C-95F0-4589-9D27-0017CF0D970F}" destId="{015684C4-33B2-6B4D-AF1A-8138F9245D2C}" srcOrd="1" destOrd="0" presId="urn:microsoft.com/office/officeart/2016/7/layout/RepeatingBendingProcessNew"/>
    <dgm:cxn modelId="{1C7105AA-1B47-AC46-872E-AB084B37A15A}" type="presOf" srcId="{72A0785A-65C2-4E9C-9BBB-9B816A0B56A9}" destId="{B0ACFFC2-F37B-8F40-A02D-6CED1B546A86}" srcOrd="0" destOrd="0" presId="urn:microsoft.com/office/officeart/2016/7/layout/RepeatingBendingProcessNew"/>
    <dgm:cxn modelId="{08DE95D1-DD20-004A-B845-1414E7DFDF99}" type="presOf" srcId="{3C49D42B-21C1-4223-9FB8-EAAD5DB568C3}" destId="{4D4D7F19-2E7F-3E4C-9A32-2BA3D5EE5532}" srcOrd="0" destOrd="0" presId="urn:microsoft.com/office/officeart/2016/7/layout/RepeatingBendingProcessNew"/>
    <dgm:cxn modelId="{F49AADD6-D9C5-D149-B9AB-D9DC74A590D3}" type="presOf" srcId="{1EFECC52-042D-4F87-B10C-136FF927D845}" destId="{3B4388ED-E20A-E84E-87C0-44AC9AD0BD25}" srcOrd="1" destOrd="0" presId="urn:microsoft.com/office/officeart/2016/7/layout/RepeatingBendingProcessNew"/>
    <dgm:cxn modelId="{B2736AE6-0AF6-B346-976B-80E9BD2DFB05}" type="presOf" srcId="{7F48B707-51C1-4390-B162-4D8146B44C36}" destId="{A28C5612-85E2-604A-8D22-AAA0DEDC8AB3}" srcOrd="1" destOrd="0" presId="urn:microsoft.com/office/officeart/2016/7/layout/RepeatingBendingProcessNew"/>
    <dgm:cxn modelId="{FF5FB0F3-0C45-2D44-A1E5-40ACC8674776}" type="presOf" srcId="{126F23F4-D86B-47A4-92CB-E245539C3F73}" destId="{25FD7AAB-0DF7-FE45-8581-E494F2A487B0}" srcOrd="0" destOrd="0" presId="urn:microsoft.com/office/officeart/2016/7/layout/RepeatingBendingProcessNew"/>
    <dgm:cxn modelId="{09F7FEF9-9B13-40F2-B09D-336D4235B131}" srcId="{2D2EDB1F-1CD7-4367-A044-859FFE5431EB}" destId="{06B292DA-033D-4422-908E-112756386C30}" srcOrd="4" destOrd="0" parTransId="{B876AD8A-D0F2-458B-AC52-4A51B1BF508E}" sibTransId="{72A0785A-65C2-4E9C-9BBB-9B816A0B56A9}"/>
    <dgm:cxn modelId="{6BD64338-5838-9340-AB6A-72F56C678779}" type="presParOf" srcId="{7533F6B0-8F4F-5244-8D1E-30F361D99553}" destId="{53F44EFF-A85B-464B-9A10-480EA7F1D9D2}" srcOrd="0" destOrd="0" presId="urn:microsoft.com/office/officeart/2016/7/layout/RepeatingBendingProcessNew"/>
    <dgm:cxn modelId="{075DD7D6-E549-B84F-ADE6-122F54F15C91}" type="presParOf" srcId="{7533F6B0-8F4F-5244-8D1E-30F361D99553}" destId="{3806516F-1D68-EE4F-8C5C-7A6A7DD5938E}" srcOrd="1" destOrd="0" presId="urn:microsoft.com/office/officeart/2016/7/layout/RepeatingBendingProcessNew"/>
    <dgm:cxn modelId="{01BCD90B-FDCE-5742-8B53-2891BB710004}" type="presParOf" srcId="{3806516F-1D68-EE4F-8C5C-7A6A7DD5938E}" destId="{3B4388ED-E20A-E84E-87C0-44AC9AD0BD25}" srcOrd="0" destOrd="0" presId="urn:microsoft.com/office/officeart/2016/7/layout/RepeatingBendingProcessNew"/>
    <dgm:cxn modelId="{01C33935-6831-F449-A670-4ADEFE3426D5}" type="presParOf" srcId="{7533F6B0-8F4F-5244-8D1E-30F361D99553}" destId="{36E1A9C9-2187-2E41-8BCB-AFD8F80D6D43}" srcOrd="2" destOrd="0" presId="urn:microsoft.com/office/officeart/2016/7/layout/RepeatingBendingProcessNew"/>
    <dgm:cxn modelId="{A7B394A7-6BB5-6244-8630-A399E7F155DC}" type="presParOf" srcId="{7533F6B0-8F4F-5244-8D1E-30F361D99553}" destId="{8831BB33-9DE7-2F42-A26C-71B56DCA0CF1}" srcOrd="3" destOrd="0" presId="urn:microsoft.com/office/officeart/2016/7/layout/RepeatingBendingProcessNew"/>
    <dgm:cxn modelId="{CA88C91B-20D6-844A-ABFF-8DDD2806F742}" type="presParOf" srcId="{8831BB33-9DE7-2F42-A26C-71B56DCA0CF1}" destId="{A28C5612-85E2-604A-8D22-AAA0DEDC8AB3}" srcOrd="0" destOrd="0" presId="urn:microsoft.com/office/officeart/2016/7/layout/RepeatingBendingProcessNew"/>
    <dgm:cxn modelId="{97D73C35-B212-7046-8067-ACBDC4CDC3B0}" type="presParOf" srcId="{7533F6B0-8F4F-5244-8D1E-30F361D99553}" destId="{81C5C5ED-2173-A64C-9C9F-C67E5A567C8F}" srcOrd="4" destOrd="0" presId="urn:microsoft.com/office/officeart/2016/7/layout/RepeatingBendingProcessNew"/>
    <dgm:cxn modelId="{68357A3A-DB54-D148-9CBB-E1BD12B609AC}" type="presParOf" srcId="{7533F6B0-8F4F-5244-8D1E-30F361D99553}" destId="{DFD4F0A0-595D-F04A-B3D4-BA239ADA64D2}" srcOrd="5" destOrd="0" presId="urn:microsoft.com/office/officeart/2016/7/layout/RepeatingBendingProcessNew"/>
    <dgm:cxn modelId="{8DC7DF32-CDF5-204E-A6AF-66F55C90521A}" type="presParOf" srcId="{DFD4F0A0-595D-F04A-B3D4-BA239ADA64D2}" destId="{015684C4-33B2-6B4D-AF1A-8138F9245D2C}" srcOrd="0" destOrd="0" presId="urn:microsoft.com/office/officeart/2016/7/layout/RepeatingBendingProcessNew"/>
    <dgm:cxn modelId="{9F8FFC02-35FF-A94A-80CC-92FD7F34E0B7}" type="presParOf" srcId="{7533F6B0-8F4F-5244-8D1E-30F361D99553}" destId="{9C1CBC16-A74F-D54B-89BB-2C562705FB28}" srcOrd="6" destOrd="0" presId="urn:microsoft.com/office/officeart/2016/7/layout/RepeatingBendingProcessNew"/>
    <dgm:cxn modelId="{1562DE36-47CE-1F45-9950-669B524BD674}" type="presParOf" srcId="{7533F6B0-8F4F-5244-8D1E-30F361D99553}" destId="{EAC47953-4CD1-4542-B33A-B0A23645888E}" srcOrd="7" destOrd="0" presId="urn:microsoft.com/office/officeart/2016/7/layout/RepeatingBendingProcessNew"/>
    <dgm:cxn modelId="{8906AAD4-3A50-4848-A5C9-6C8917586D2E}" type="presParOf" srcId="{EAC47953-4CD1-4542-B33A-B0A23645888E}" destId="{726564B1-BB14-084D-AF9F-45CE9836BC62}" srcOrd="0" destOrd="0" presId="urn:microsoft.com/office/officeart/2016/7/layout/RepeatingBendingProcessNew"/>
    <dgm:cxn modelId="{BBE200C1-14B7-714A-8DFF-FF290E8FAC2D}" type="presParOf" srcId="{7533F6B0-8F4F-5244-8D1E-30F361D99553}" destId="{C913FA3B-5DB1-6C4E-8EC0-EF9B91B6E818}" srcOrd="8" destOrd="0" presId="urn:microsoft.com/office/officeart/2016/7/layout/RepeatingBendingProcessNew"/>
    <dgm:cxn modelId="{46D78CCC-1CDD-3F4C-9789-DF53FB4F6DA4}" type="presParOf" srcId="{7533F6B0-8F4F-5244-8D1E-30F361D99553}" destId="{B0ACFFC2-F37B-8F40-A02D-6CED1B546A86}" srcOrd="9" destOrd="0" presId="urn:microsoft.com/office/officeart/2016/7/layout/RepeatingBendingProcessNew"/>
    <dgm:cxn modelId="{07EDC3AC-FAE9-7549-83E5-CED7B7E4CB8F}" type="presParOf" srcId="{B0ACFFC2-F37B-8F40-A02D-6CED1B546A86}" destId="{8C422361-4FC6-8041-9EAC-B1B378478FB4}" srcOrd="0" destOrd="0" presId="urn:microsoft.com/office/officeart/2016/7/layout/RepeatingBendingProcessNew"/>
    <dgm:cxn modelId="{D92F7D91-DE3A-694D-A997-BC0FAB68428C}" type="presParOf" srcId="{7533F6B0-8F4F-5244-8D1E-30F361D99553}" destId="{4D4D7F19-2E7F-3E4C-9A32-2BA3D5EE5532}" srcOrd="10" destOrd="0" presId="urn:microsoft.com/office/officeart/2016/7/layout/RepeatingBendingProcessNew"/>
    <dgm:cxn modelId="{E862118C-D806-2048-838D-54C84EF858B7}" type="presParOf" srcId="{7533F6B0-8F4F-5244-8D1E-30F361D99553}" destId="{A6B8E347-67D5-5443-AB51-7CB48617E28A}" srcOrd="11" destOrd="0" presId="urn:microsoft.com/office/officeart/2016/7/layout/RepeatingBendingProcessNew"/>
    <dgm:cxn modelId="{11427434-2822-5E44-A97B-3A110FC4B0EC}" type="presParOf" srcId="{A6B8E347-67D5-5443-AB51-7CB48617E28A}" destId="{869535BA-4640-424E-AD82-34669DE597C7}" srcOrd="0" destOrd="0" presId="urn:microsoft.com/office/officeart/2016/7/layout/RepeatingBendingProcessNew"/>
    <dgm:cxn modelId="{F0D599DE-3884-314F-A5B5-B96D0AC56C45}" type="presParOf" srcId="{7533F6B0-8F4F-5244-8D1E-30F361D99553}" destId="{078D0C7D-BA67-8E4D-81BA-BB25B44AF136}" srcOrd="12" destOrd="0" presId="urn:microsoft.com/office/officeart/2016/7/layout/RepeatingBendingProcessNew"/>
    <dgm:cxn modelId="{2A044F22-4CAE-7B41-9936-64093EE49E97}" type="presParOf" srcId="{7533F6B0-8F4F-5244-8D1E-30F361D99553}" destId="{DFBC5346-76B8-474F-B8F0-EF23FC0FFCF7}" srcOrd="13" destOrd="0" presId="urn:microsoft.com/office/officeart/2016/7/layout/RepeatingBendingProcessNew"/>
    <dgm:cxn modelId="{F6ED1359-BE44-5048-9CCB-86FE6D177B23}" type="presParOf" srcId="{DFBC5346-76B8-474F-B8F0-EF23FC0FFCF7}" destId="{09BC729E-7FCD-3E4E-8710-9D9AE17FDF39}" srcOrd="0" destOrd="0" presId="urn:microsoft.com/office/officeart/2016/7/layout/RepeatingBendingProcessNew"/>
    <dgm:cxn modelId="{C353A769-6E34-6E45-94A0-F2AA01CB3CCE}" type="presParOf" srcId="{7533F6B0-8F4F-5244-8D1E-30F361D99553}" destId="{25FD7AAB-0DF7-FE45-8581-E494F2A487B0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4F0C03-B3D5-EB42-A93D-242B6A59A0E4}">
      <dsp:nvSpPr>
        <dsp:cNvPr id="0" name=""/>
        <dsp:cNvSpPr/>
      </dsp:nvSpPr>
      <dsp:spPr>
        <a:xfrm>
          <a:off x="985109" y="0"/>
          <a:ext cx="3940438" cy="9012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Traditional methods rely heavily on human spotters</a:t>
          </a:r>
        </a:p>
      </dsp:txBody>
      <dsp:txXfrm>
        <a:off x="1011505" y="26396"/>
        <a:ext cx="2891784" cy="848440"/>
      </dsp:txXfrm>
    </dsp:sp>
    <dsp:sp modelId="{9CA85ED0-195A-7243-A773-FE119EC9F5DF}">
      <dsp:nvSpPr>
        <dsp:cNvPr id="0" name=""/>
        <dsp:cNvSpPr/>
      </dsp:nvSpPr>
      <dsp:spPr>
        <a:xfrm>
          <a:off x="985109" y="1132631"/>
          <a:ext cx="3940438" cy="9012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Satellite detection can take up to 30-45 minutes to report</a:t>
          </a:r>
        </a:p>
      </dsp:txBody>
      <dsp:txXfrm>
        <a:off x="1011505" y="1159027"/>
        <a:ext cx="2971833" cy="848440"/>
      </dsp:txXfrm>
    </dsp:sp>
    <dsp:sp modelId="{5E6BC519-E0AC-9A42-853B-404C1AAE757D}">
      <dsp:nvSpPr>
        <dsp:cNvPr id="0" name=""/>
        <dsp:cNvSpPr/>
      </dsp:nvSpPr>
      <dsp:spPr>
        <a:xfrm>
          <a:off x="478487" y="2033862"/>
          <a:ext cx="3940438" cy="9012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Poor performance in remote or mountainous areas</a:t>
          </a:r>
        </a:p>
      </dsp:txBody>
      <dsp:txXfrm>
        <a:off x="504883" y="2060258"/>
        <a:ext cx="2976759" cy="848440"/>
      </dsp:txXfrm>
    </dsp:sp>
    <dsp:sp modelId="{F0A93C6E-B229-EE43-933A-9AA4C858EE05}">
      <dsp:nvSpPr>
        <dsp:cNvPr id="0" name=""/>
        <dsp:cNvSpPr/>
      </dsp:nvSpPr>
      <dsp:spPr>
        <a:xfrm>
          <a:off x="248878" y="3180886"/>
          <a:ext cx="3940438" cy="9012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Average emergency response time: 15-20 minutes after detection</a:t>
          </a:r>
        </a:p>
      </dsp:txBody>
      <dsp:txXfrm>
        <a:off x="275274" y="3207282"/>
        <a:ext cx="2971833" cy="848440"/>
      </dsp:txXfrm>
    </dsp:sp>
    <dsp:sp modelId="{6110C029-8729-4245-9B62-5E01C6DA8D58}">
      <dsp:nvSpPr>
        <dsp:cNvPr id="0" name=""/>
        <dsp:cNvSpPr/>
      </dsp:nvSpPr>
      <dsp:spPr>
        <a:xfrm>
          <a:off x="4040434" y="615947"/>
          <a:ext cx="585801" cy="5858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172239" y="615947"/>
        <a:ext cx="322191" cy="440815"/>
      </dsp:txXfrm>
    </dsp:sp>
    <dsp:sp modelId="{A07D9C33-8111-8B46-B714-DBD89D200871}">
      <dsp:nvSpPr>
        <dsp:cNvPr id="0" name=""/>
        <dsp:cNvSpPr/>
      </dsp:nvSpPr>
      <dsp:spPr>
        <a:xfrm>
          <a:off x="3639653" y="1740962"/>
          <a:ext cx="585801" cy="5858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771458" y="1740962"/>
        <a:ext cx="322191" cy="440815"/>
      </dsp:txXfrm>
    </dsp:sp>
    <dsp:sp modelId="{849C01F6-697A-FA42-95F0-8EB40E364870}">
      <dsp:nvSpPr>
        <dsp:cNvPr id="0" name=""/>
        <dsp:cNvSpPr/>
      </dsp:nvSpPr>
      <dsp:spPr>
        <a:xfrm>
          <a:off x="3367708" y="2839902"/>
          <a:ext cx="585801" cy="5858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499513" y="2839902"/>
        <a:ext cx="322191" cy="4408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4F0C03-B3D5-EB42-A93D-242B6A59A0E4}">
      <dsp:nvSpPr>
        <dsp:cNvPr id="0" name=""/>
        <dsp:cNvSpPr/>
      </dsp:nvSpPr>
      <dsp:spPr>
        <a:xfrm>
          <a:off x="0" y="0"/>
          <a:ext cx="3940438" cy="9012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Traditional methods rely heavily on human spotters</a:t>
          </a:r>
        </a:p>
      </dsp:txBody>
      <dsp:txXfrm>
        <a:off x="26396" y="26396"/>
        <a:ext cx="2891784" cy="848440"/>
      </dsp:txXfrm>
    </dsp:sp>
    <dsp:sp modelId="{9CA85ED0-195A-7243-A773-FE119EC9F5DF}">
      <dsp:nvSpPr>
        <dsp:cNvPr id="0" name=""/>
        <dsp:cNvSpPr/>
      </dsp:nvSpPr>
      <dsp:spPr>
        <a:xfrm>
          <a:off x="330011" y="1065093"/>
          <a:ext cx="3940438" cy="9012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Satellite detection can take up to 30-45 minutes to report</a:t>
          </a:r>
        </a:p>
      </dsp:txBody>
      <dsp:txXfrm>
        <a:off x="356407" y="1091489"/>
        <a:ext cx="2971833" cy="848440"/>
      </dsp:txXfrm>
    </dsp:sp>
    <dsp:sp modelId="{5E6BC519-E0AC-9A42-853B-404C1AAE757D}">
      <dsp:nvSpPr>
        <dsp:cNvPr id="0" name=""/>
        <dsp:cNvSpPr/>
      </dsp:nvSpPr>
      <dsp:spPr>
        <a:xfrm>
          <a:off x="655097" y="2130186"/>
          <a:ext cx="3940438" cy="9012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Poor performance in remote or mountainous areas</a:t>
          </a:r>
        </a:p>
      </dsp:txBody>
      <dsp:txXfrm>
        <a:off x="681493" y="2156582"/>
        <a:ext cx="2976759" cy="848440"/>
      </dsp:txXfrm>
    </dsp:sp>
    <dsp:sp modelId="{F0A93C6E-B229-EE43-933A-9AA4C858EE05}">
      <dsp:nvSpPr>
        <dsp:cNvPr id="0" name=""/>
        <dsp:cNvSpPr/>
      </dsp:nvSpPr>
      <dsp:spPr>
        <a:xfrm>
          <a:off x="985109" y="3195279"/>
          <a:ext cx="3940438" cy="9012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Average emergency response time: 15-20 minutes after detection</a:t>
          </a:r>
        </a:p>
      </dsp:txBody>
      <dsp:txXfrm>
        <a:off x="1011505" y="3221675"/>
        <a:ext cx="2971833" cy="848440"/>
      </dsp:txXfrm>
    </dsp:sp>
    <dsp:sp modelId="{6110C029-8729-4245-9B62-5E01C6DA8D58}">
      <dsp:nvSpPr>
        <dsp:cNvPr id="0" name=""/>
        <dsp:cNvSpPr/>
      </dsp:nvSpPr>
      <dsp:spPr>
        <a:xfrm>
          <a:off x="3354637" y="690262"/>
          <a:ext cx="585801" cy="5858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486442" y="690262"/>
        <a:ext cx="322191" cy="440815"/>
      </dsp:txXfrm>
    </dsp:sp>
    <dsp:sp modelId="{A07D9C33-8111-8B46-B714-DBD89D200871}">
      <dsp:nvSpPr>
        <dsp:cNvPr id="0" name=""/>
        <dsp:cNvSpPr/>
      </dsp:nvSpPr>
      <dsp:spPr>
        <a:xfrm>
          <a:off x="3684648" y="1755355"/>
          <a:ext cx="585801" cy="5858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816453" y="1755355"/>
        <a:ext cx="322191" cy="440815"/>
      </dsp:txXfrm>
    </dsp:sp>
    <dsp:sp modelId="{849C01F6-697A-FA42-95F0-8EB40E364870}">
      <dsp:nvSpPr>
        <dsp:cNvPr id="0" name=""/>
        <dsp:cNvSpPr/>
      </dsp:nvSpPr>
      <dsp:spPr>
        <a:xfrm>
          <a:off x="4009735" y="2820448"/>
          <a:ext cx="585801" cy="5858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141540" y="2820448"/>
        <a:ext cx="322191" cy="4408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6516F-1D68-EE4F-8C5C-7A6A7DD5938E}">
      <dsp:nvSpPr>
        <dsp:cNvPr id="0" name=""/>
        <dsp:cNvSpPr/>
      </dsp:nvSpPr>
      <dsp:spPr>
        <a:xfrm>
          <a:off x="1179188" y="699909"/>
          <a:ext cx="91440" cy="1439330"/>
        </a:xfrm>
        <a:custGeom>
          <a:avLst/>
          <a:gdLst/>
          <a:ahLst/>
          <a:cxnLst/>
          <a:rect l="0" t="0" r="0" b="0"/>
          <a:pathLst>
            <a:path>
              <a:moveTo>
                <a:pt x="45720" y="1439330"/>
              </a:moveTo>
              <a:lnTo>
                <a:pt x="55837" y="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88159" y="1416772"/>
        <a:ext cx="73498" cy="5604"/>
      </dsp:txXfrm>
    </dsp:sp>
    <dsp:sp modelId="{53F44EFF-A85B-464B-9A10-480EA7F1D9D2}">
      <dsp:nvSpPr>
        <dsp:cNvPr id="0" name=""/>
        <dsp:cNvSpPr/>
      </dsp:nvSpPr>
      <dsp:spPr>
        <a:xfrm>
          <a:off x="6473" y="675303"/>
          <a:ext cx="2436895" cy="14621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9410" tIns="125342" rIns="119410" bIns="12534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Detects fires within 5 minutes of ignition (vs. traditional 30-45 minutes)</a:t>
          </a:r>
        </a:p>
      </dsp:txBody>
      <dsp:txXfrm>
        <a:off x="6473" y="675303"/>
        <a:ext cx="2436895" cy="1462137"/>
      </dsp:txXfrm>
    </dsp:sp>
    <dsp:sp modelId="{8831BB33-9DE7-2F42-A26C-71B56DCA0CF1}">
      <dsp:nvSpPr>
        <dsp:cNvPr id="0" name=""/>
        <dsp:cNvSpPr/>
      </dsp:nvSpPr>
      <dsp:spPr>
        <a:xfrm>
          <a:off x="1697903" y="1335753"/>
          <a:ext cx="757597" cy="91440"/>
        </a:xfrm>
        <a:custGeom>
          <a:avLst/>
          <a:gdLst/>
          <a:ahLst/>
          <a:cxnLst/>
          <a:rect l="0" t="0" r="0" b="0"/>
          <a:pathLst>
            <a:path>
              <a:moveTo>
                <a:pt x="757597" y="62865"/>
              </a:moveTo>
              <a:lnTo>
                <a:pt x="0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56992" y="1378671"/>
        <a:ext cx="39419" cy="5604"/>
      </dsp:txXfrm>
    </dsp:sp>
    <dsp:sp modelId="{36E1A9C9-2187-2E41-8BCB-AFD8F80D6D43}">
      <dsp:nvSpPr>
        <dsp:cNvPr id="0" name=""/>
        <dsp:cNvSpPr/>
      </dsp:nvSpPr>
      <dsp:spPr>
        <a:xfrm>
          <a:off x="16806" y="667510"/>
          <a:ext cx="2436895" cy="14621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9410" tIns="125342" rIns="119410" bIns="12534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Reduces false alarms by 90% through AI verification</a:t>
          </a:r>
        </a:p>
      </dsp:txBody>
      <dsp:txXfrm>
        <a:off x="16806" y="667510"/>
        <a:ext cx="2436895" cy="1462137"/>
      </dsp:txXfrm>
    </dsp:sp>
    <dsp:sp modelId="{DFD4F0A0-595D-F04A-B3D4-BA239ADA64D2}">
      <dsp:nvSpPr>
        <dsp:cNvPr id="0" name=""/>
        <dsp:cNvSpPr/>
      </dsp:nvSpPr>
      <dsp:spPr>
        <a:xfrm>
          <a:off x="2581330" y="744863"/>
          <a:ext cx="303017" cy="1368703"/>
        </a:xfrm>
        <a:custGeom>
          <a:avLst/>
          <a:gdLst/>
          <a:ahLst/>
          <a:cxnLst/>
          <a:rect l="0" t="0" r="0" b="0"/>
          <a:pathLst>
            <a:path>
              <a:moveTo>
                <a:pt x="303017" y="1368703"/>
              </a:moveTo>
              <a:lnTo>
                <a:pt x="0" y="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97028" y="1426412"/>
        <a:ext cx="71622" cy="5604"/>
      </dsp:txXfrm>
    </dsp:sp>
    <dsp:sp modelId="{81C5C5ED-2173-A64C-9C9F-C67E5A567C8F}">
      <dsp:nvSpPr>
        <dsp:cNvPr id="0" name=""/>
        <dsp:cNvSpPr/>
      </dsp:nvSpPr>
      <dsp:spPr>
        <a:xfrm>
          <a:off x="1665511" y="649672"/>
          <a:ext cx="2436895" cy="14621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9410" tIns="125342" rIns="119410" bIns="12534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Covers 50,000 acres per monitoring station</a:t>
          </a:r>
        </a:p>
      </dsp:txBody>
      <dsp:txXfrm>
        <a:off x="1665511" y="649672"/>
        <a:ext cx="2436895" cy="1462137"/>
      </dsp:txXfrm>
    </dsp:sp>
    <dsp:sp modelId="{EAC47953-4CD1-4542-B33A-B0A23645888E}">
      <dsp:nvSpPr>
        <dsp:cNvPr id="0" name=""/>
        <dsp:cNvSpPr/>
      </dsp:nvSpPr>
      <dsp:spPr>
        <a:xfrm>
          <a:off x="3102172" y="1335025"/>
          <a:ext cx="692402" cy="91440"/>
        </a:xfrm>
        <a:custGeom>
          <a:avLst/>
          <a:gdLst/>
          <a:ahLst/>
          <a:cxnLst/>
          <a:rect l="0" t="0" r="0" b="0"/>
          <a:pathLst>
            <a:path>
              <a:moveTo>
                <a:pt x="692402" y="45720"/>
              </a:moveTo>
              <a:lnTo>
                <a:pt x="0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30298" y="1377943"/>
        <a:ext cx="36150" cy="5604"/>
      </dsp:txXfrm>
    </dsp:sp>
    <dsp:sp modelId="{9C1CBC16-A74F-D54B-89BB-2C562705FB28}">
      <dsp:nvSpPr>
        <dsp:cNvPr id="0" name=""/>
        <dsp:cNvSpPr/>
      </dsp:nvSpPr>
      <dsp:spPr>
        <a:xfrm>
          <a:off x="1355879" y="713229"/>
          <a:ext cx="2436895" cy="133503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9410" tIns="125342" rIns="119410" bIns="12534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Instant alerts to communities and first responders</a:t>
          </a:r>
        </a:p>
      </dsp:txBody>
      <dsp:txXfrm>
        <a:off x="1355879" y="713229"/>
        <a:ext cx="2436895" cy="1335033"/>
      </dsp:txXfrm>
    </dsp:sp>
    <dsp:sp modelId="{B0ACFFC2-F37B-8F40-A02D-6CED1B546A86}">
      <dsp:nvSpPr>
        <dsp:cNvPr id="0" name=""/>
        <dsp:cNvSpPr/>
      </dsp:nvSpPr>
      <dsp:spPr>
        <a:xfrm>
          <a:off x="5076544" y="1335025"/>
          <a:ext cx="431922" cy="91440"/>
        </a:xfrm>
        <a:custGeom>
          <a:avLst/>
          <a:gdLst/>
          <a:ahLst/>
          <a:cxnLst/>
          <a:rect l="0" t="0" r="0" b="0"/>
          <a:pathLst>
            <a:path>
              <a:moveTo>
                <a:pt x="431922" y="45720"/>
              </a:moveTo>
              <a:lnTo>
                <a:pt x="0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80943" y="1377943"/>
        <a:ext cx="23126" cy="5604"/>
      </dsp:txXfrm>
    </dsp:sp>
    <dsp:sp modelId="{C913FA3B-5DB1-6C4E-8EC0-EF9B91B6E818}">
      <dsp:nvSpPr>
        <dsp:cNvPr id="0" name=""/>
        <dsp:cNvSpPr/>
      </dsp:nvSpPr>
      <dsp:spPr>
        <a:xfrm>
          <a:off x="3069772" y="649677"/>
          <a:ext cx="2436895" cy="14621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9410" tIns="125342" rIns="119410" bIns="12534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Save up to $10M in property damage per incident</a:t>
          </a:r>
        </a:p>
      </dsp:txBody>
      <dsp:txXfrm>
        <a:off x="3069772" y="649677"/>
        <a:ext cx="2436895" cy="1462137"/>
      </dsp:txXfrm>
    </dsp:sp>
    <dsp:sp modelId="{A6B8E347-67D5-5443-AB51-7CB48617E28A}">
      <dsp:nvSpPr>
        <dsp:cNvPr id="0" name=""/>
        <dsp:cNvSpPr/>
      </dsp:nvSpPr>
      <dsp:spPr>
        <a:xfrm>
          <a:off x="6040108" y="1335016"/>
          <a:ext cx="1442730" cy="91440"/>
        </a:xfrm>
        <a:custGeom>
          <a:avLst/>
          <a:gdLst/>
          <a:ahLst/>
          <a:cxnLst/>
          <a:rect l="0" t="0" r="0" b="0"/>
          <a:pathLst>
            <a:path>
              <a:moveTo>
                <a:pt x="1442730" y="45729"/>
              </a:moveTo>
              <a:lnTo>
                <a:pt x="0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24641" y="1377933"/>
        <a:ext cx="73666" cy="5604"/>
      </dsp:txXfrm>
    </dsp:sp>
    <dsp:sp modelId="{4D4D7F19-2E7F-3E4C-9A32-2BA3D5EE5532}">
      <dsp:nvSpPr>
        <dsp:cNvPr id="0" name=""/>
        <dsp:cNvSpPr/>
      </dsp:nvSpPr>
      <dsp:spPr>
        <a:xfrm>
          <a:off x="5044144" y="649677"/>
          <a:ext cx="2436895" cy="14621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9410" tIns="125342" rIns="119410" bIns="12534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Reduce response time by 80%</a:t>
          </a:r>
        </a:p>
      </dsp:txBody>
      <dsp:txXfrm>
        <a:off x="5044144" y="649677"/>
        <a:ext cx="2436895" cy="1462137"/>
      </dsp:txXfrm>
    </dsp:sp>
    <dsp:sp modelId="{DFBC5346-76B8-474F-B8F0-EF23FC0FFCF7}">
      <dsp:nvSpPr>
        <dsp:cNvPr id="0" name=""/>
        <dsp:cNvSpPr/>
      </dsp:nvSpPr>
      <dsp:spPr>
        <a:xfrm>
          <a:off x="7096741" y="2110004"/>
          <a:ext cx="129414" cy="555526"/>
        </a:xfrm>
        <a:custGeom>
          <a:avLst/>
          <a:gdLst/>
          <a:ahLst/>
          <a:cxnLst/>
          <a:rect l="0" t="0" r="0" b="0"/>
          <a:pathLst>
            <a:path>
              <a:moveTo>
                <a:pt x="129414" y="0"/>
              </a:moveTo>
              <a:lnTo>
                <a:pt x="129414" y="294863"/>
              </a:lnTo>
              <a:lnTo>
                <a:pt x="0" y="294863"/>
              </a:lnTo>
              <a:lnTo>
                <a:pt x="0" y="555526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46442" y="2384965"/>
        <a:ext cx="30012" cy="5604"/>
      </dsp:txXfrm>
    </dsp:sp>
    <dsp:sp modelId="{078D0C7D-BA67-8E4D-81BA-BB25B44AF136}">
      <dsp:nvSpPr>
        <dsp:cNvPr id="0" name=""/>
        <dsp:cNvSpPr/>
      </dsp:nvSpPr>
      <dsp:spPr>
        <a:xfrm>
          <a:off x="6007708" y="649667"/>
          <a:ext cx="2436895" cy="14621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9410" tIns="125342" rIns="119410" bIns="12534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Protect 100,000+ lives in high-risk areas</a:t>
          </a:r>
        </a:p>
      </dsp:txBody>
      <dsp:txXfrm>
        <a:off x="6007708" y="649667"/>
        <a:ext cx="2436895" cy="1462137"/>
      </dsp:txXfrm>
    </dsp:sp>
    <dsp:sp modelId="{25FD7AAB-0DF7-FE45-8581-E494F2A487B0}">
      <dsp:nvSpPr>
        <dsp:cNvPr id="0" name=""/>
        <dsp:cNvSpPr/>
      </dsp:nvSpPr>
      <dsp:spPr>
        <a:xfrm>
          <a:off x="5878293" y="2697931"/>
          <a:ext cx="2436895" cy="14621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9410" tIns="125342" rIns="119410" bIns="12534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Cut firefighting costs by 60% through early intervention</a:t>
          </a:r>
        </a:p>
      </dsp:txBody>
      <dsp:txXfrm>
        <a:off x="5878293" y="2697931"/>
        <a:ext cx="2436895" cy="14621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6516F-1D68-EE4F-8C5C-7A6A7DD5938E}">
      <dsp:nvSpPr>
        <dsp:cNvPr id="0" name=""/>
        <dsp:cNvSpPr/>
      </dsp:nvSpPr>
      <dsp:spPr>
        <a:xfrm>
          <a:off x="1694430" y="598394"/>
          <a:ext cx="3584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8499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63952" y="642169"/>
        <a:ext cx="19454" cy="3890"/>
      </dsp:txXfrm>
    </dsp:sp>
    <dsp:sp modelId="{53F44EFF-A85B-464B-9A10-480EA7F1D9D2}">
      <dsp:nvSpPr>
        <dsp:cNvPr id="0" name=""/>
        <dsp:cNvSpPr/>
      </dsp:nvSpPr>
      <dsp:spPr>
        <a:xfrm>
          <a:off x="4494" y="136593"/>
          <a:ext cx="1691736" cy="101504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896" tIns="87014" rIns="82896" bIns="8701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Detects fires within 5 minutes of ignition (vs. traditional 30-45 minutes)</a:t>
          </a:r>
        </a:p>
      </dsp:txBody>
      <dsp:txXfrm>
        <a:off x="4494" y="136593"/>
        <a:ext cx="1691736" cy="1015041"/>
      </dsp:txXfrm>
    </dsp:sp>
    <dsp:sp modelId="{8831BB33-9DE7-2F42-A26C-71B56DCA0CF1}">
      <dsp:nvSpPr>
        <dsp:cNvPr id="0" name=""/>
        <dsp:cNvSpPr/>
      </dsp:nvSpPr>
      <dsp:spPr>
        <a:xfrm>
          <a:off x="3775266" y="598394"/>
          <a:ext cx="3584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8499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44788" y="642169"/>
        <a:ext cx="19454" cy="3890"/>
      </dsp:txXfrm>
    </dsp:sp>
    <dsp:sp modelId="{36E1A9C9-2187-2E41-8BCB-AFD8F80D6D43}">
      <dsp:nvSpPr>
        <dsp:cNvPr id="0" name=""/>
        <dsp:cNvSpPr/>
      </dsp:nvSpPr>
      <dsp:spPr>
        <a:xfrm>
          <a:off x="2085329" y="136593"/>
          <a:ext cx="1691736" cy="101504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896" tIns="87014" rIns="82896" bIns="8701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Reduces false alarms by 90% through AI verification</a:t>
          </a:r>
        </a:p>
      </dsp:txBody>
      <dsp:txXfrm>
        <a:off x="2085329" y="136593"/>
        <a:ext cx="1691736" cy="1015041"/>
      </dsp:txXfrm>
    </dsp:sp>
    <dsp:sp modelId="{DFD4F0A0-595D-F04A-B3D4-BA239ADA64D2}">
      <dsp:nvSpPr>
        <dsp:cNvPr id="0" name=""/>
        <dsp:cNvSpPr/>
      </dsp:nvSpPr>
      <dsp:spPr>
        <a:xfrm>
          <a:off x="850362" y="1149835"/>
          <a:ext cx="4161671" cy="358499"/>
        </a:xfrm>
        <a:custGeom>
          <a:avLst/>
          <a:gdLst/>
          <a:ahLst/>
          <a:cxnLst/>
          <a:rect l="0" t="0" r="0" b="0"/>
          <a:pathLst>
            <a:path>
              <a:moveTo>
                <a:pt x="4161671" y="0"/>
              </a:moveTo>
              <a:lnTo>
                <a:pt x="4161671" y="196349"/>
              </a:lnTo>
              <a:lnTo>
                <a:pt x="0" y="196349"/>
              </a:lnTo>
              <a:lnTo>
                <a:pt x="0" y="35849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26702" y="1327139"/>
        <a:ext cx="208991" cy="3890"/>
      </dsp:txXfrm>
    </dsp:sp>
    <dsp:sp modelId="{81C5C5ED-2173-A64C-9C9F-C67E5A567C8F}">
      <dsp:nvSpPr>
        <dsp:cNvPr id="0" name=""/>
        <dsp:cNvSpPr/>
      </dsp:nvSpPr>
      <dsp:spPr>
        <a:xfrm>
          <a:off x="4166165" y="136593"/>
          <a:ext cx="1691736" cy="101504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896" tIns="87014" rIns="82896" bIns="8701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Covers 50,000 acres per monitoring station</a:t>
          </a:r>
        </a:p>
      </dsp:txBody>
      <dsp:txXfrm>
        <a:off x="4166165" y="136593"/>
        <a:ext cx="1691736" cy="1015041"/>
      </dsp:txXfrm>
    </dsp:sp>
    <dsp:sp modelId="{EAC47953-4CD1-4542-B33A-B0A23645888E}">
      <dsp:nvSpPr>
        <dsp:cNvPr id="0" name=""/>
        <dsp:cNvSpPr/>
      </dsp:nvSpPr>
      <dsp:spPr>
        <a:xfrm>
          <a:off x="1694430" y="2002536"/>
          <a:ext cx="3584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8499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63952" y="2046310"/>
        <a:ext cx="19454" cy="3890"/>
      </dsp:txXfrm>
    </dsp:sp>
    <dsp:sp modelId="{9C1CBC16-A74F-D54B-89BB-2C562705FB28}">
      <dsp:nvSpPr>
        <dsp:cNvPr id="0" name=""/>
        <dsp:cNvSpPr/>
      </dsp:nvSpPr>
      <dsp:spPr>
        <a:xfrm>
          <a:off x="4494" y="1540735"/>
          <a:ext cx="1691736" cy="101504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896" tIns="87014" rIns="82896" bIns="8701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Instant alerts to communities and first responders</a:t>
          </a:r>
        </a:p>
      </dsp:txBody>
      <dsp:txXfrm>
        <a:off x="4494" y="1540735"/>
        <a:ext cx="1691736" cy="1015041"/>
      </dsp:txXfrm>
    </dsp:sp>
    <dsp:sp modelId="{B0ACFFC2-F37B-8F40-A02D-6CED1B546A86}">
      <dsp:nvSpPr>
        <dsp:cNvPr id="0" name=""/>
        <dsp:cNvSpPr/>
      </dsp:nvSpPr>
      <dsp:spPr>
        <a:xfrm>
          <a:off x="3775266" y="2002536"/>
          <a:ext cx="3584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8499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44788" y="2046310"/>
        <a:ext cx="19454" cy="3890"/>
      </dsp:txXfrm>
    </dsp:sp>
    <dsp:sp modelId="{C913FA3B-5DB1-6C4E-8EC0-EF9B91B6E818}">
      <dsp:nvSpPr>
        <dsp:cNvPr id="0" name=""/>
        <dsp:cNvSpPr/>
      </dsp:nvSpPr>
      <dsp:spPr>
        <a:xfrm>
          <a:off x="2085329" y="1540735"/>
          <a:ext cx="1691736" cy="101504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896" tIns="87014" rIns="82896" bIns="8701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Save up to $10M in property damage per incident</a:t>
          </a:r>
        </a:p>
      </dsp:txBody>
      <dsp:txXfrm>
        <a:off x="2085329" y="1540735"/>
        <a:ext cx="1691736" cy="1015041"/>
      </dsp:txXfrm>
    </dsp:sp>
    <dsp:sp modelId="{A6B8E347-67D5-5443-AB51-7CB48617E28A}">
      <dsp:nvSpPr>
        <dsp:cNvPr id="0" name=""/>
        <dsp:cNvSpPr/>
      </dsp:nvSpPr>
      <dsp:spPr>
        <a:xfrm>
          <a:off x="850362" y="2553976"/>
          <a:ext cx="4161671" cy="358499"/>
        </a:xfrm>
        <a:custGeom>
          <a:avLst/>
          <a:gdLst/>
          <a:ahLst/>
          <a:cxnLst/>
          <a:rect l="0" t="0" r="0" b="0"/>
          <a:pathLst>
            <a:path>
              <a:moveTo>
                <a:pt x="4161671" y="0"/>
              </a:moveTo>
              <a:lnTo>
                <a:pt x="4161671" y="196349"/>
              </a:lnTo>
              <a:lnTo>
                <a:pt x="0" y="196349"/>
              </a:lnTo>
              <a:lnTo>
                <a:pt x="0" y="35849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26702" y="2731281"/>
        <a:ext cx="208991" cy="3890"/>
      </dsp:txXfrm>
    </dsp:sp>
    <dsp:sp modelId="{4D4D7F19-2E7F-3E4C-9A32-2BA3D5EE5532}">
      <dsp:nvSpPr>
        <dsp:cNvPr id="0" name=""/>
        <dsp:cNvSpPr/>
      </dsp:nvSpPr>
      <dsp:spPr>
        <a:xfrm>
          <a:off x="4166165" y="1540735"/>
          <a:ext cx="1691736" cy="101504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896" tIns="87014" rIns="82896" bIns="8701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Reduce response time by 80%</a:t>
          </a:r>
        </a:p>
      </dsp:txBody>
      <dsp:txXfrm>
        <a:off x="4166165" y="1540735"/>
        <a:ext cx="1691736" cy="1015041"/>
      </dsp:txXfrm>
    </dsp:sp>
    <dsp:sp modelId="{DFBC5346-76B8-474F-B8F0-EF23FC0FFCF7}">
      <dsp:nvSpPr>
        <dsp:cNvPr id="0" name=""/>
        <dsp:cNvSpPr/>
      </dsp:nvSpPr>
      <dsp:spPr>
        <a:xfrm>
          <a:off x="1694430" y="3406677"/>
          <a:ext cx="3584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8499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63952" y="3450451"/>
        <a:ext cx="19454" cy="3890"/>
      </dsp:txXfrm>
    </dsp:sp>
    <dsp:sp modelId="{078D0C7D-BA67-8E4D-81BA-BB25B44AF136}">
      <dsp:nvSpPr>
        <dsp:cNvPr id="0" name=""/>
        <dsp:cNvSpPr/>
      </dsp:nvSpPr>
      <dsp:spPr>
        <a:xfrm>
          <a:off x="4494" y="2944876"/>
          <a:ext cx="1691736" cy="101504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896" tIns="87014" rIns="82896" bIns="8701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Protect 100,000+ lives in high-risk areas</a:t>
          </a:r>
        </a:p>
      </dsp:txBody>
      <dsp:txXfrm>
        <a:off x="4494" y="2944876"/>
        <a:ext cx="1691736" cy="1015041"/>
      </dsp:txXfrm>
    </dsp:sp>
    <dsp:sp modelId="{25FD7AAB-0DF7-FE45-8581-E494F2A487B0}">
      <dsp:nvSpPr>
        <dsp:cNvPr id="0" name=""/>
        <dsp:cNvSpPr/>
      </dsp:nvSpPr>
      <dsp:spPr>
        <a:xfrm>
          <a:off x="2085329" y="2944876"/>
          <a:ext cx="1691736" cy="101504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896" tIns="87014" rIns="82896" bIns="8701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Cut firefighting costs by 60% through early intervention</a:t>
          </a:r>
        </a:p>
      </dsp:txBody>
      <dsp:txXfrm>
        <a:off x="2085329" y="2944876"/>
        <a:ext cx="1691736" cy="10150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ECDA3-1A20-A44F-9BD8-4702693ADBCE}" type="datetimeFigureOut">
              <a:rPr lang="en-US" smtClean="0"/>
              <a:t>2/15/25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D4DBC-672E-E249-B270-BDB68FF43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30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4DBC-672E-E249-B270-BDB68FF437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38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76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3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67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02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96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59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2/15/25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4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2/15/25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69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2/15/25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79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59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0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54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voxel51.codestacx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diagramDrawing" Target="../diagrams/drawing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diagramColors" Target="../diagrams/colors3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QuickStyle" Target="../diagrams/quickStyle3.xml"/><Relationship Id="rId5" Type="http://schemas.openxmlformats.org/officeDocument/2006/relationships/diagramQuickStyle" Target="../diagrams/quickStyle2.xml"/><Relationship Id="rId10" Type="http://schemas.openxmlformats.org/officeDocument/2006/relationships/diagramLayout" Target="../diagrams/layout3.xml"/><Relationship Id="rId4" Type="http://schemas.openxmlformats.org/officeDocument/2006/relationships/diagramLayout" Target="../diagrams/layout2.xml"/><Relationship Id="rId9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10135D4-D3A1-4556-B91B-4A12069D4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ath in a forest&#10;&#10;AI-generated content may be incorrect.">
            <a:extLst>
              <a:ext uri="{FF2B5EF4-FFF2-40B4-BE49-F238E27FC236}">
                <a16:creationId xmlns:a16="http://schemas.microsoft.com/office/drawing/2014/main" id="{3C83788D-F5C7-053D-FD55-A96AFCA3D9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 t="15730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201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6C2A0-0D9F-AD5E-8D4A-FA7A9F54A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918" y="3429000"/>
            <a:ext cx="4506064" cy="18887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  <a:latin typeface="Cooper Black" panose="0208090404030B020404" pitchFamily="18" charset="77"/>
              </a:rPr>
              <a:t>BULBASAUR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71E36-11B7-0D9A-FBD8-6EE59015DD0C}"/>
              </a:ext>
            </a:extLst>
          </p:cNvPr>
          <p:cNvSpPr txBox="1"/>
          <p:nvPr/>
        </p:nvSpPr>
        <p:spPr>
          <a:xfrm>
            <a:off x="626915" y="5428229"/>
            <a:ext cx="5363981" cy="899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srgbClr val="FFFFFF"/>
                </a:solidFill>
                <a:latin typeface="Cooper Black" panose="0208090404030B020404" pitchFamily="18" charset="77"/>
              </a:rPr>
              <a:t>Your Digital Guardian Against Wildfires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Cooper Black" panose="0208090404030B020404" pitchFamily="18" charset="77"/>
                <a:hlinkClick r:id="rId4" tooltip="https://voxel51.codestacx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https://voxel51.codestacx.com/</a:t>
            </a:r>
            <a:endParaRPr lang="en-US" dirty="0">
              <a:latin typeface="Cooper Black" panose="0208090404030B020404" pitchFamily="18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499637-7F66-6E0C-46A7-D5A0C43AC456}"/>
              </a:ext>
            </a:extLst>
          </p:cNvPr>
          <p:cNvSpPr txBox="1"/>
          <p:nvPr/>
        </p:nvSpPr>
        <p:spPr>
          <a:xfrm>
            <a:off x="12389785" y="412049"/>
            <a:ext cx="3434399" cy="6033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When seconds count, our intelligent system spots fires before they spread, combining satellite imagery and weather data to keep your community one step ahead of danger. Like having a guardian angel powered by AI, Bulbasaur watches over what matters most.</a:t>
            </a:r>
          </a:p>
        </p:txBody>
      </p:sp>
    </p:spTree>
    <p:extLst>
      <p:ext uri="{BB962C8B-B14F-4D97-AF65-F5344CB8AC3E}">
        <p14:creationId xmlns:p14="http://schemas.microsoft.com/office/powerpoint/2010/main" val="1337320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D59064A-7BD3-673D-2606-9507EFB48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ath in a forest&#10;&#10;AI-generated content may be incorrect.">
            <a:extLst>
              <a:ext uri="{FF2B5EF4-FFF2-40B4-BE49-F238E27FC236}">
                <a16:creationId xmlns:a16="http://schemas.microsoft.com/office/drawing/2014/main" id="{7F1F3C9A-955C-F91A-9025-72D1F0A07C8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/>
          <a:srcRect t="997" b="997"/>
          <a:stretch/>
        </p:blipFill>
        <p:spPr>
          <a:xfrm>
            <a:off x="419099" y="419102"/>
            <a:ext cx="7129183" cy="4663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9E1FC4-2F75-599E-23C2-7915EF4B8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80" y="5358269"/>
            <a:ext cx="7204271" cy="10947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Cooper Black" panose="0208090404030B020404" pitchFamily="18" charset="77"/>
              </a:rPr>
              <a:t>BULBASAUR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CA337-153B-188A-39D5-6B7E59AFBD3B}"/>
              </a:ext>
            </a:extLst>
          </p:cNvPr>
          <p:cNvSpPr txBox="1"/>
          <p:nvPr/>
        </p:nvSpPr>
        <p:spPr>
          <a:xfrm>
            <a:off x="8050306" y="419102"/>
            <a:ext cx="3434399" cy="6033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When seconds count, our intelligent system spots fires before they spread, combining satellite imagery and weather data to keep your community one step ahead of danger. Like having a guardian angel powered by AI, Bulbasaur watches over what matters most.</a:t>
            </a:r>
          </a:p>
        </p:txBody>
      </p:sp>
      <p:pic>
        <p:nvPicPr>
          <p:cNvPr id="9" name="Content Placeholder 4" descr="A fire in a field&#10;&#10;AI-generated content may be incorrect.">
            <a:extLst>
              <a:ext uri="{FF2B5EF4-FFF2-40B4-BE49-F238E27FC236}">
                <a16:creationId xmlns:a16="http://schemas.microsoft.com/office/drawing/2014/main" id="{188224CC-34C0-EA32-D6D6-5B98F710C7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995" r="14548" b="-1"/>
          <a:stretch/>
        </p:blipFill>
        <p:spPr>
          <a:xfrm>
            <a:off x="12391846" y="0"/>
            <a:ext cx="6408821" cy="68198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0EA573-82B7-FA81-7E7F-4FC71DB9EEDB}"/>
              </a:ext>
            </a:extLst>
          </p:cNvPr>
          <p:cNvSpPr txBox="1"/>
          <p:nvPr/>
        </p:nvSpPr>
        <p:spPr>
          <a:xfrm>
            <a:off x="707295" y="7633889"/>
            <a:ext cx="4361688" cy="409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Wildfires destroyed 18.4 million acres in the US in 2022 alone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Insurance losses from wildfires exceeded $13 billion in 2023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Average cost to fight a large wildfire: $1 million per day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4.5 million US homes are at high or extreme risk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9B9E7CB-FAA6-598A-A5A1-87C440B46C1F}"/>
              </a:ext>
            </a:extLst>
          </p:cNvPr>
          <p:cNvSpPr txBox="1">
            <a:spLocks/>
          </p:cNvSpPr>
          <p:nvPr/>
        </p:nvSpPr>
        <p:spPr>
          <a:xfrm>
            <a:off x="707295" y="-675631"/>
            <a:ext cx="7204271" cy="10947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oper Black" panose="0208090404030B020404" pitchFamily="18" charset="77"/>
              </a:rPr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2035694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fire in a field&#10;&#10;AI-generated content may be incorrect.">
            <a:extLst>
              <a:ext uri="{FF2B5EF4-FFF2-40B4-BE49-F238E27FC236}">
                <a16:creationId xmlns:a16="http://schemas.microsoft.com/office/drawing/2014/main" id="{1AEBD512-6E99-D0F9-FA21-6D4D2A67A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8995" r="14548" b="-1"/>
          <a:stretch/>
        </p:blipFill>
        <p:spPr>
          <a:xfrm>
            <a:off x="5818632" y="-1"/>
            <a:ext cx="6373368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F71466-6DBA-33C8-EED6-32F5F8148563}"/>
              </a:ext>
            </a:extLst>
          </p:cNvPr>
          <p:cNvSpPr txBox="1"/>
          <p:nvPr/>
        </p:nvSpPr>
        <p:spPr>
          <a:xfrm>
            <a:off x="614679" y="2212848"/>
            <a:ext cx="4361688" cy="409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Wildfires destroyed 18.4 million acres in the US in 2022 alone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Insurance losses from wildfires exceeded $13 billion in 2023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Average cost to fight a large wildfire: $1 million per day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4.5 million US homes are at high or extreme risk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80EDA8-85DB-8BFA-2972-3A9A3D9A8E93}"/>
              </a:ext>
            </a:extLst>
          </p:cNvPr>
          <p:cNvSpPr txBox="1">
            <a:spLocks/>
          </p:cNvSpPr>
          <p:nvPr/>
        </p:nvSpPr>
        <p:spPr>
          <a:xfrm>
            <a:off x="614679" y="1118113"/>
            <a:ext cx="7204271" cy="10947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oper Black" panose="0208090404030B020404" pitchFamily="18" charset="77"/>
              </a:rPr>
              <a:t>Impact</a:t>
            </a:r>
          </a:p>
        </p:txBody>
      </p:sp>
      <p:pic>
        <p:nvPicPr>
          <p:cNvPr id="12" name="Picture 11" descr="Firemen spraying water on a fire&#10;&#10;AI-generated content may be incorrect.">
            <a:extLst>
              <a:ext uri="{FF2B5EF4-FFF2-40B4-BE49-F238E27FC236}">
                <a16:creationId xmlns:a16="http://schemas.microsoft.com/office/drawing/2014/main" id="{B0B8A262-D1CE-7DB8-BE95-C792C75F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7736" b="2"/>
          <a:stretch/>
        </p:blipFill>
        <p:spPr>
          <a:xfrm>
            <a:off x="-6373368" y="-1"/>
            <a:ext cx="6373368" cy="6857990"/>
          </a:xfrm>
          <a:prstGeom prst="rect">
            <a:avLst/>
          </a:prstGeom>
        </p:spPr>
      </p:pic>
      <p:graphicFrame>
        <p:nvGraphicFramePr>
          <p:cNvPr id="13" name="TextBox 5">
            <a:extLst>
              <a:ext uri="{FF2B5EF4-FFF2-40B4-BE49-F238E27FC236}">
                <a16:creationId xmlns:a16="http://schemas.microsoft.com/office/drawing/2014/main" id="{276C7DD1-1D7A-EF17-E796-C7EE606921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3118138"/>
              </p:ext>
            </p:extLst>
          </p:nvPr>
        </p:nvGraphicFramePr>
        <p:xfrm>
          <a:off x="12328187" y="2227243"/>
          <a:ext cx="4925548" cy="409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3C729EFE-DAA0-410F-8B59-826800FE609C}"/>
              </a:ext>
            </a:extLst>
          </p:cNvPr>
          <p:cNvSpPr txBox="1">
            <a:spLocks/>
          </p:cNvSpPr>
          <p:nvPr/>
        </p:nvSpPr>
        <p:spPr>
          <a:xfrm>
            <a:off x="13085084" y="570746"/>
            <a:ext cx="4925548" cy="10947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oper Black" panose="0208090404030B020404" pitchFamily="18" charset="77"/>
              </a:rPr>
              <a:t>Current Problems</a:t>
            </a:r>
          </a:p>
        </p:txBody>
      </p:sp>
    </p:spTree>
    <p:extLst>
      <p:ext uri="{BB962C8B-B14F-4D97-AF65-F5344CB8AC3E}">
        <p14:creationId xmlns:p14="http://schemas.microsoft.com/office/powerpoint/2010/main" val="39771150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remen spraying water on a fire&#10;&#10;AI-generated content may be incorrect.">
            <a:extLst>
              <a:ext uri="{FF2B5EF4-FFF2-40B4-BE49-F238E27FC236}">
                <a16:creationId xmlns:a16="http://schemas.microsoft.com/office/drawing/2014/main" id="{4E42A6AB-1471-A138-F841-4819E6DB2D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7736" b="2"/>
          <a:stretch/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graphicFrame>
        <p:nvGraphicFramePr>
          <p:cNvPr id="13" name="TextBox 5">
            <a:extLst>
              <a:ext uri="{FF2B5EF4-FFF2-40B4-BE49-F238E27FC236}">
                <a16:creationId xmlns:a16="http://schemas.microsoft.com/office/drawing/2014/main" id="{C2218DA2-F3F7-1756-08B9-82D0D3368947}"/>
              </a:ext>
            </a:extLst>
          </p:cNvPr>
          <p:cNvGraphicFramePr/>
          <p:nvPr/>
        </p:nvGraphicFramePr>
        <p:xfrm>
          <a:off x="7123017" y="2212848"/>
          <a:ext cx="4925548" cy="409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D6BA7D1-2AAA-5FD3-BAB7-F28D3CAA95E0}"/>
              </a:ext>
            </a:extLst>
          </p:cNvPr>
          <p:cNvSpPr txBox="1">
            <a:spLocks/>
          </p:cNvSpPr>
          <p:nvPr/>
        </p:nvSpPr>
        <p:spPr>
          <a:xfrm>
            <a:off x="6819910" y="569475"/>
            <a:ext cx="4925548" cy="10947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oper Black" panose="0208090404030B020404" pitchFamily="18" charset="77"/>
              </a:rPr>
              <a:t>Current Problems</a:t>
            </a:r>
          </a:p>
        </p:txBody>
      </p:sp>
      <p:pic>
        <p:nvPicPr>
          <p:cNvPr id="9" name="Picture 8" descr="A cartoon of a green animal&#10;&#10;AI-generated content may be incorrect.">
            <a:extLst>
              <a:ext uri="{FF2B5EF4-FFF2-40B4-BE49-F238E27FC236}">
                <a16:creationId xmlns:a16="http://schemas.microsoft.com/office/drawing/2014/main" id="{85077EF2-7787-7417-31CA-C911561453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9485" y="5615335"/>
            <a:ext cx="1347062" cy="1242665"/>
          </a:xfrm>
          <a:prstGeom prst="rect">
            <a:avLst/>
          </a:prstGeom>
        </p:spPr>
      </p:pic>
      <p:graphicFrame>
        <p:nvGraphicFramePr>
          <p:cNvPr id="10" name="TextBox 10">
            <a:extLst>
              <a:ext uri="{FF2B5EF4-FFF2-40B4-BE49-F238E27FC236}">
                <a16:creationId xmlns:a16="http://schemas.microsoft.com/office/drawing/2014/main" id="{990DFB1E-B133-D460-73D3-D7F90A7178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5212063"/>
              </p:ext>
            </p:extLst>
          </p:nvPr>
        </p:nvGraphicFramePr>
        <p:xfrm>
          <a:off x="-10944101" y="2880365"/>
          <a:ext cx="8444604" cy="6857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033164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6F7A4-9C21-9C2C-A6A8-689957B3E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5862396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b="1" kern="1200">
                <a:latin typeface="+mj-lt"/>
                <a:ea typeface="+mj-ea"/>
                <a:cs typeface="+mj-cs"/>
              </a:rPr>
              <a:t>Project Bulbasaur: </a:t>
            </a:r>
            <a:br>
              <a:rPr lang="en-US" sz="3300" b="1" kern="1200">
                <a:latin typeface="+mj-lt"/>
                <a:ea typeface="+mj-ea"/>
                <a:cs typeface="+mj-cs"/>
              </a:rPr>
            </a:br>
            <a:r>
              <a:rPr lang="en-US" sz="3300" b="1" kern="1200">
                <a:latin typeface="+mj-lt"/>
                <a:ea typeface="+mj-ea"/>
                <a:cs typeface="+mj-cs"/>
              </a:rPr>
              <a:t>Your AI-Powered Wildfire Watchdog</a:t>
            </a:r>
          </a:p>
        </p:txBody>
      </p:sp>
      <p:pic>
        <p:nvPicPr>
          <p:cNvPr id="15" name="Picture 14" descr="A cartoon of a green animal&#10;&#10;AI-generated content may be incorrect.">
            <a:extLst>
              <a:ext uri="{FF2B5EF4-FFF2-40B4-BE49-F238E27FC236}">
                <a16:creationId xmlns:a16="http://schemas.microsoft.com/office/drawing/2014/main" id="{8E73F855-E2A2-A8B9-082F-D7B2DA884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95" y="1283848"/>
            <a:ext cx="4681506" cy="431868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E4891BC-BB0D-950E-D035-3827CEB8C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57186" y="-1"/>
            <a:ext cx="548639" cy="548639"/>
          </a:xfrm>
          <a:prstGeom prst="rect">
            <a:avLst/>
          </a:prstGeom>
        </p:spPr>
      </p:pic>
      <p:graphicFrame>
        <p:nvGraphicFramePr>
          <p:cNvPr id="13" name="TextBox 10">
            <a:extLst>
              <a:ext uri="{FF2B5EF4-FFF2-40B4-BE49-F238E27FC236}">
                <a16:creationId xmlns:a16="http://schemas.microsoft.com/office/drawing/2014/main" id="{E435CA69-0F78-D4F0-60C0-BB7E0C7573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0279986"/>
              </p:ext>
            </p:extLst>
          </p:nvPr>
        </p:nvGraphicFramePr>
        <p:xfrm>
          <a:off x="612648" y="2212848"/>
          <a:ext cx="5862396" cy="409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332EECC6-B660-EF65-353D-C72C7D7C39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9171" y="6952653"/>
            <a:ext cx="11793657" cy="350861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EABF67E-8F2A-E4B1-BC5B-CE06DB159BFF}"/>
              </a:ext>
            </a:extLst>
          </p:cNvPr>
          <p:cNvSpPr txBox="1">
            <a:spLocks/>
          </p:cNvSpPr>
          <p:nvPr/>
        </p:nvSpPr>
        <p:spPr>
          <a:xfrm>
            <a:off x="1731817" y="-893280"/>
            <a:ext cx="8728364" cy="689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Our Solution</a:t>
            </a:r>
          </a:p>
        </p:txBody>
      </p:sp>
    </p:spTree>
    <p:extLst>
      <p:ext uri="{BB962C8B-B14F-4D97-AF65-F5344CB8AC3E}">
        <p14:creationId xmlns:p14="http://schemas.microsoft.com/office/powerpoint/2010/main" val="2956895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65F7F7-2FCE-8F01-53DE-15C39342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2DF87-A045-A42C-34A0-4F45D601E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71" y="2180777"/>
            <a:ext cx="11793657" cy="350861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23C62A-66EA-7339-8322-9A4F43B8ED02}"/>
              </a:ext>
            </a:extLst>
          </p:cNvPr>
          <p:cNvSpPr txBox="1">
            <a:spLocks/>
          </p:cNvSpPr>
          <p:nvPr/>
        </p:nvSpPr>
        <p:spPr>
          <a:xfrm>
            <a:off x="1731817" y="401109"/>
            <a:ext cx="8728364" cy="689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Our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04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414</Words>
  <Application>Microsoft Macintosh PowerPoint</Application>
  <PresentationFormat>Widescreen</PresentationFormat>
  <Paragraphs>46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Arial</vt:lpstr>
      <vt:lpstr>Cooper Black</vt:lpstr>
      <vt:lpstr>Neue Haas Grotesk Text Pro</vt:lpstr>
      <vt:lpstr>VanillaVTI</vt:lpstr>
      <vt:lpstr>BULBASAUR</vt:lpstr>
      <vt:lpstr>BULBASAUR</vt:lpstr>
      <vt:lpstr>PowerPoint Presentation</vt:lpstr>
      <vt:lpstr>PowerPoint Presentation</vt:lpstr>
      <vt:lpstr>Project Bulbasaur:  Your AI-Powered Wildfire Watchdog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Smit Devrukhkar</dc:creator>
  <cp:lastModifiedBy>Smit Devrukhkar</cp:lastModifiedBy>
  <cp:revision>20</cp:revision>
  <dcterms:created xsi:type="dcterms:W3CDTF">2025-02-15T20:13:50Z</dcterms:created>
  <dcterms:modified xsi:type="dcterms:W3CDTF">2025-02-15T21:34:02Z</dcterms:modified>
</cp:coreProperties>
</file>